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4"/>
  </p:sldMasterIdLst>
  <p:notesMasterIdLst>
    <p:notesMasterId r:id="rId43"/>
  </p:notesMasterIdLst>
  <p:handoutMasterIdLst>
    <p:handoutMasterId r:id="rId44"/>
  </p:handoutMasterIdLst>
  <p:sldIdLst>
    <p:sldId id="257" r:id="rId5"/>
    <p:sldId id="277" r:id="rId6"/>
    <p:sldId id="341" r:id="rId7"/>
    <p:sldId id="265" r:id="rId8"/>
    <p:sldId id="342" r:id="rId9"/>
    <p:sldId id="361" r:id="rId10"/>
    <p:sldId id="360" r:id="rId11"/>
    <p:sldId id="362" r:id="rId12"/>
    <p:sldId id="363" r:id="rId13"/>
    <p:sldId id="364" r:id="rId14"/>
    <p:sldId id="365" r:id="rId15"/>
    <p:sldId id="366" r:id="rId16"/>
    <p:sldId id="367" r:id="rId17"/>
    <p:sldId id="292" r:id="rId18"/>
    <p:sldId id="343" r:id="rId19"/>
    <p:sldId id="344" r:id="rId20"/>
    <p:sldId id="345" r:id="rId21"/>
    <p:sldId id="346" r:id="rId22"/>
    <p:sldId id="347" r:id="rId23"/>
    <p:sldId id="348" r:id="rId24"/>
    <p:sldId id="349" r:id="rId25"/>
    <p:sldId id="350" r:id="rId26"/>
    <p:sldId id="352" r:id="rId27"/>
    <p:sldId id="351" r:id="rId28"/>
    <p:sldId id="353" r:id="rId29"/>
    <p:sldId id="388" r:id="rId30"/>
    <p:sldId id="368" r:id="rId31"/>
    <p:sldId id="369" r:id="rId32"/>
    <p:sldId id="370" r:id="rId33"/>
    <p:sldId id="355" r:id="rId34"/>
    <p:sldId id="356" r:id="rId35"/>
    <p:sldId id="357" r:id="rId36"/>
    <p:sldId id="358" r:id="rId37"/>
    <p:sldId id="359" r:id="rId38"/>
    <p:sldId id="375" r:id="rId39"/>
    <p:sldId id="374" r:id="rId40"/>
    <p:sldId id="376" r:id="rId41"/>
    <p:sldId id="267" r:id="rId42"/>
  </p:sldIdLst>
  <p:sldSz cx="10691813" cy="7559675"/>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1043" userDrawn="1">
          <p15:clr>
            <a:srgbClr val="A4A3A4"/>
          </p15:clr>
        </p15:guide>
        <p15:guide id="6" pos="223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9F3"/>
    <a:srgbClr val="0000BD"/>
    <a:srgbClr val="142046"/>
    <a:srgbClr val="F7F8FB"/>
    <a:srgbClr val="F2F2F2"/>
    <a:srgbClr val="FFFFFF"/>
    <a:srgbClr val="F5F9FB"/>
    <a:srgbClr val="FF1E2F"/>
    <a:srgbClr val="ECECEC"/>
    <a:srgbClr val="FDE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86B73-6A62-E0C6-5FC9-42073FAFEC1F}" v="6" dt="2024-04-17T10:23:21.797"/>
    <p1510:client id="{A05EF1A1-3657-B926-8F5E-C7AEDA3A5CDD}" v="26" dt="2024-04-17T10:22:30.004"/>
  </p1510:revLst>
</p1510:revInfo>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4176" y="120"/>
      </p:cViewPr>
      <p:guideLst>
        <p:guide orient="horz" pos="1043"/>
        <p:guide pos="223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érie Bertrand" userId="25157c57-0f81-4d73-8545-b9647172993c" providerId="ADAL" clId="{CCC545B6-6330-42DC-8295-119EA2AAF71F}"/>
    <pc:docChg chg="undo custSel addSld delSld modSld sldOrd">
      <pc:chgData name="Valérie Bertrand" userId="25157c57-0f81-4d73-8545-b9647172993c" providerId="ADAL" clId="{CCC545B6-6330-42DC-8295-119EA2AAF71F}" dt="2023-10-31T15:43:55.145" v="6473" actId="113"/>
      <pc:docMkLst>
        <pc:docMk/>
      </pc:docMkLst>
      <pc:sldChg chg="modSp mod">
        <pc:chgData name="Valérie Bertrand" userId="25157c57-0f81-4d73-8545-b9647172993c" providerId="ADAL" clId="{CCC545B6-6330-42DC-8295-119EA2AAF71F}" dt="2023-10-31T13:51:09.145" v="5213" actId="20577"/>
        <pc:sldMkLst>
          <pc:docMk/>
          <pc:sldMk cId="1958877745" sldId="389"/>
        </pc:sldMkLst>
        <pc:spChg chg="mod">
          <ac:chgData name="Valérie Bertrand" userId="25157c57-0f81-4d73-8545-b9647172993c" providerId="ADAL" clId="{CCC545B6-6330-42DC-8295-119EA2AAF71F}" dt="2023-10-31T13:51:09.145" v="5213" actId="20577"/>
          <ac:spMkLst>
            <pc:docMk/>
            <pc:sldMk cId="1958877745" sldId="389"/>
            <ac:spMk id="15" creationId="{8D9CB3B0-F70A-F64E-47C0-C7B350184C6E}"/>
          </ac:spMkLst>
        </pc:spChg>
      </pc:sldChg>
      <pc:sldChg chg="addSp modSp add mod">
        <pc:chgData name="Valérie Bertrand" userId="25157c57-0f81-4d73-8545-b9647172993c" providerId="ADAL" clId="{CCC545B6-6330-42DC-8295-119EA2AAF71F}" dt="2023-10-25T14:40:42.874" v="2840" actId="20577"/>
        <pc:sldMkLst>
          <pc:docMk/>
          <pc:sldMk cId="712599882" sldId="391"/>
        </pc:sldMkLst>
        <pc:spChg chg="mod">
          <ac:chgData name="Valérie Bertrand" userId="25157c57-0f81-4d73-8545-b9647172993c" providerId="ADAL" clId="{CCC545B6-6330-42DC-8295-119EA2AAF71F}" dt="2023-10-25T14:18:07.491" v="1879" actId="6549"/>
          <ac:spMkLst>
            <pc:docMk/>
            <pc:sldMk cId="712599882" sldId="391"/>
            <ac:spMk id="6" creationId="{F65BCDC0-01B6-084D-A55F-E9DB8DE1AE00}"/>
          </ac:spMkLst>
        </pc:spChg>
        <pc:spChg chg="add mod">
          <ac:chgData name="Valérie Bertrand" userId="25157c57-0f81-4d73-8545-b9647172993c" providerId="ADAL" clId="{CCC545B6-6330-42DC-8295-119EA2AAF71F}" dt="2023-10-25T14:08:49.199" v="971" actId="113"/>
          <ac:spMkLst>
            <pc:docMk/>
            <pc:sldMk cId="712599882" sldId="391"/>
            <ac:spMk id="7" creationId="{59DFC091-40F9-B449-4C2E-5FE892F62A52}"/>
          </ac:spMkLst>
        </pc:spChg>
        <pc:spChg chg="mod">
          <ac:chgData name="Valérie Bertrand" userId="25157c57-0f81-4d73-8545-b9647172993c" providerId="ADAL" clId="{CCC545B6-6330-42DC-8295-119EA2AAF71F}" dt="2023-10-25T14:09:08.262" v="973" actId="123"/>
          <ac:spMkLst>
            <pc:docMk/>
            <pc:sldMk cId="712599882" sldId="391"/>
            <ac:spMk id="13" creationId="{EAE49954-4E74-5791-63C2-96DD8D8DAD25}"/>
          </ac:spMkLst>
        </pc:spChg>
        <pc:spChg chg="mod">
          <ac:chgData name="Valérie Bertrand" userId="25157c57-0f81-4d73-8545-b9647172993c" providerId="ADAL" clId="{CCC545B6-6330-42DC-8295-119EA2AAF71F}" dt="2023-10-25T14:40:42.874" v="2840" actId="20577"/>
          <ac:spMkLst>
            <pc:docMk/>
            <pc:sldMk cId="712599882" sldId="391"/>
            <ac:spMk id="15" creationId="{8D9CB3B0-F70A-F64E-47C0-C7B350184C6E}"/>
          </ac:spMkLst>
        </pc:spChg>
      </pc:sldChg>
      <pc:sldChg chg="add del">
        <pc:chgData name="Valérie Bertrand" userId="25157c57-0f81-4d73-8545-b9647172993c" providerId="ADAL" clId="{CCC545B6-6330-42DC-8295-119EA2AAF71F}" dt="2023-10-25T13:07:14.742" v="1" actId="2890"/>
        <pc:sldMkLst>
          <pc:docMk/>
          <pc:sldMk cId="3026010913" sldId="391"/>
        </pc:sldMkLst>
      </pc:sldChg>
      <pc:sldChg chg="modSp add mod">
        <pc:chgData name="Valérie Bertrand" userId="25157c57-0f81-4d73-8545-b9647172993c" providerId="ADAL" clId="{CCC545B6-6330-42DC-8295-119EA2AAF71F}" dt="2023-10-31T13:43:57.107" v="5210" actId="20577"/>
        <pc:sldMkLst>
          <pc:docMk/>
          <pc:sldMk cId="3435488629" sldId="392"/>
        </pc:sldMkLst>
        <pc:spChg chg="mod">
          <ac:chgData name="Valérie Bertrand" userId="25157c57-0f81-4d73-8545-b9647172993c" providerId="ADAL" clId="{CCC545B6-6330-42DC-8295-119EA2AAF71F}" dt="2023-10-25T14:18:32.329" v="1926" actId="20577"/>
          <ac:spMkLst>
            <pc:docMk/>
            <pc:sldMk cId="3435488629" sldId="392"/>
            <ac:spMk id="6" creationId="{F65BCDC0-01B6-084D-A55F-E9DB8DE1AE00}"/>
          </ac:spMkLst>
        </pc:spChg>
        <pc:spChg chg="mod">
          <ac:chgData name="Valérie Bertrand" userId="25157c57-0f81-4d73-8545-b9647172993c" providerId="ADAL" clId="{CCC545B6-6330-42DC-8295-119EA2AAF71F}" dt="2023-10-25T14:23:09.215" v="2098" actId="1076"/>
          <ac:spMkLst>
            <pc:docMk/>
            <pc:sldMk cId="3435488629" sldId="392"/>
            <ac:spMk id="7" creationId="{59DFC091-40F9-B449-4C2E-5FE892F62A52}"/>
          </ac:spMkLst>
        </pc:spChg>
        <pc:spChg chg="mod">
          <ac:chgData name="Valérie Bertrand" userId="25157c57-0f81-4d73-8545-b9647172993c" providerId="ADAL" clId="{CCC545B6-6330-42DC-8295-119EA2AAF71F}" dt="2023-10-31T13:43:57.107" v="5210" actId="20577"/>
          <ac:spMkLst>
            <pc:docMk/>
            <pc:sldMk cId="3435488629" sldId="392"/>
            <ac:spMk id="13" creationId="{EAE49954-4E74-5791-63C2-96DD8D8DAD25}"/>
          </ac:spMkLst>
        </pc:spChg>
        <pc:spChg chg="mod">
          <ac:chgData name="Valérie Bertrand" userId="25157c57-0f81-4d73-8545-b9647172993c" providerId="ADAL" clId="{CCC545B6-6330-42DC-8295-119EA2AAF71F}" dt="2023-10-25T14:24:03.768" v="2102" actId="13926"/>
          <ac:spMkLst>
            <pc:docMk/>
            <pc:sldMk cId="3435488629" sldId="392"/>
            <ac:spMk id="15" creationId="{8D9CB3B0-F70A-F64E-47C0-C7B350184C6E}"/>
          </ac:spMkLst>
        </pc:spChg>
      </pc:sldChg>
      <pc:sldChg chg="modSp add mod ord">
        <pc:chgData name="Valérie Bertrand" userId="25157c57-0f81-4d73-8545-b9647172993c" providerId="ADAL" clId="{CCC545B6-6330-42DC-8295-119EA2AAF71F}" dt="2023-10-31T13:43:53.312" v="5208" actId="20577"/>
        <pc:sldMkLst>
          <pc:docMk/>
          <pc:sldMk cId="927809135" sldId="393"/>
        </pc:sldMkLst>
        <pc:spChg chg="mod">
          <ac:chgData name="Valérie Bertrand" userId="25157c57-0f81-4d73-8545-b9647172993c" providerId="ADAL" clId="{CCC545B6-6330-42DC-8295-119EA2AAF71F}" dt="2023-10-25T14:27:24.533" v="2209" actId="20577"/>
          <ac:spMkLst>
            <pc:docMk/>
            <pc:sldMk cId="927809135" sldId="393"/>
            <ac:spMk id="6" creationId="{F65BCDC0-01B6-084D-A55F-E9DB8DE1AE00}"/>
          </ac:spMkLst>
        </pc:spChg>
        <pc:spChg chg="mod">
          <ac:chgData name="Valérie Bertrand" userId="25157c57-0f81-4d73-8545-b9647172993c" providerId="ADAL" clId="{CCC545B6-6330-42DC-8295-119EA2AAF71F}" dt="2023-10-25T14:38:38.316" v="2826" actId="1076"/>
          <ac:spMkLst>
            <pc:docMk/>
            <pc:sldMk cId="927809135" sldId="393"/>
            <ac:spMk id="7" creationId="{59DFC091-40F9-B449-4C2E-5FE892F62A52}"/>
          </ac:spMkLst>
        </pc:spChg>
        <pc:spChg chg="mod">
          <ac:chgData name="Valérie Bertrand" userId="25157c57-0f81-4d73-8545-b9647172993c" providerId="ADAL" clId="{CCC545B6-6330-42DC-8295-119EA2AAF71F}" dt="2023-10-31T13:43:53.312" v="5208" actId="20577"/>
          <ac:spMkLst>
            <pc:docMk/>
            <pc:sldMk cId="927809135" sldId="393"/>
            <ac:spMk id="13" creationId="{EAE49954-4E74-5791-63C2-96DD8D8DAD25}"/>
          </ac:spMkLst>
        </pc:spChg>
        <pc:spChg chg="mod">
          <ac:chgData name="Valérie Bertrand" userId="25157c57-0f81-4d73-8545-b9647172993c" providerId="ADAL" clId="{CCC545B6-6330-42DC-8295-119EA2AAF71F}" dt="2023-10-25T14:38:58.211" v="2837" actId="20577"/>
          <ac:spMkLst>
            <pc:docMk/>
            <pc:sldMk cId="927809135" sldId="393"/>
            <ac:spMk id="15" creationId="{8D9CB3B0-F70A-F64E-47C0-C7B350184C6E}"/>
          </ac:spMkLst>
        </pc:spChg>
      </pc:sldChg>
      <pc:sldChg chg="modSp add mod">
        <pc:chgData name="Valérie Bertrand" userId="25157c57-0f81-4d73-8545-b9647172993c" providerId="ADAL" clId="{CCC545B6-6330-42DC-8295-119EA2AAF71F}" dt="2023-10-31T15:07:42.910" v="5309"/>
        <pc:sldMkLst>
          <pc:docMk/>
          <pc:sldMk cId="2460145764" sldId="394"/>
        </pc:sldMkLst>
        <pc:spChg chg="mod">
          <ac:chgData name="Valérie Bertrand" userId="25157c57-0f81-4d73-8545-b9647172993c" providerId="ADAL" clId="{CCC545B6-6330-42DC-8295-119EA2AAF71F}" dt="2023-10-25T14:53:19.329" v="2916" actId="20577"/>
          <ac:spMkLst>
            <pc:docMk/>
            <pc:sldMk cId="2460145764" sldId="394"/>
            <ac:spMk id="6" creationId="{F65BCDC0-01B6-084D-A55F-E9DB8DE1AE00}"/>
          </ac:spMkLst>
        </pc:spChg>
        <pc:spChg chg="mod">
          <ac:chgData name="Valérie Bertrand" userId="25157c57-0f81-4d73-8545-b9647172993c" providerId="ADAL" clId="{CCC545B6-6330-42DC-8295-119EA2AAF71F}" dt="2023-10-26T12:44:06.768" v="5060" actId="1076"/>
          <ac:spMkLst>
            <pc:docMk/>
            <pc:sldMk cId="2460145764" sldId="394"/>
            <ac:spMk id="7" creationId="{59DFC091-40F9-B449-4C2E-5FE892F62A52}"/>
          </ac:spMkLst>
        </pc:spChg>
        <pc:spChg chg="mod">
          <ac:chgData name="Valérie Bertrand" userId="25157c57-0f81-4d73-8545-b9647172993c" providerId="ADAL" clId="{CCC545B6-6330-42DC-8295-119EA2AAF71F}" dt="2023-10-26T12:49:59.583" v="5200" actId="6549"/>
          <ac:spMkLst>
            <pc:docMk/>
            <pc:sldMk cId="2460145764" sldId="394"/>
            <ac:spMk id="13" creationId="{EAE49954-4E74-5791-63C2-96DD8D8DAD25}"/>
          </ac:spMkLst>
        </pc:spChg>
        <pc:spChg chg="mod">
          <ac:chgData name="Valérie Bertrand" userId="25157c57-0f81-4d73-8545-b9647172993c" providerId="ADAL" clId="{CCC545B6-6330-42DC-8295-119EA2AAF71F}" dt="2023-10-31T15:07:42.910" v="5309"/>
          <ac:spMkLst>
            <pc:docMk/>
            <pc:sldMk cId="2460145764" sldId="394"/>
            <ac:spMk id="15" creationId="{8D9CB3B0-F70A-F64E-47C0-C7B350184C6E}"/>
          </ac:spMkLst>
        </pc:spChg>
      </pc:sldChg>
      <pc:sldChg chg="new">
        <pc:chgData name="Valérie Bertrand" userId="25157c57-0f81-4d73-8545-b9647172993c" providerId="ADAL" clId="{CCC545B6-6330-42DC-8295-119EA2AAF71F}" dt="2023-10-31T13:50:30.442" v="5211" actId="680"/>
        <pc:sldMkLst>
          <pc:docMk/>
          <pc:sldMk cId="529842837" sldId="395"/>
        </pc:sldMkLst>
      </pc:sldChg>
      <pc:sldChg chg="new del">
        <pc:chgData name="Valérie Bertrand" userId="25157c57-0f81-4d73-8545-b9647172993c" providerId="ADAL" clId="{CCC545B6-6330-42DC-8295-119EA2AAF71F}" dt="2023-10-26T12:38:16.779" v="4496" actId="680"/>
        <pc:sldMkLst>
          <pc:docMk/>
          <pc:sldMk cId="3044027970" sldId="395"/>
        </pc:sldMkLst>
      </pc:sldChg>
      <pc:sldChg chg="new del">
        <pc:chgData name="Valérie Bertrand" userId="25157c57-0f81-4d73-8545-b9647172993c" providerId="ADAL" clId="{CCC545B6-6330-42DC-8295-119EA2AAF71F}" dt="2023-10-26T12:35:48.713" v="4299" actId="680"/>
        <pc:sldMkLst>
          <pc:docMk/>
          <pc:sldMk cId="3112834636" sldId="395"/>
        </pc:sldMkLst>
      </pc:sldChg>
      <pc:sldChg chg="modSp new mod">
        <pc:chgData name="Valérie Bertrand" userId="25157c57-0f81-4d73-8545-b9647172993c" providerId="ADAL" clId="{CCC545B6-6330-42DC-8295-119EA2AAF71F}" dt="2023-10-31T15:43:22.116" v="6469" actId="207"/>
        <pc:sldMkLst>
          <pc:docMk/>
          <pc:sldMk cId="2989920475" sldId="396"/>
        </pc:sldMkLst>
        <pc:spChg chg="mod">
          <ac:chgData name="Valérie Bertrand" userId="25157c57-0f81-4d73-8545-b9647172993c" providerId="ADAL" clId="{CCC545B6-6330-42DC-8295-119EA2AAF71F}" dt="2023-10-31T13:58:24.364" v="5243" actId="113"/>
          <ac:spMkLst>
            <pc:docMk/>
            <pc:sldMk cId="2989920475" sldId="396"/>
            <ac:spMk id="2" creationId="{2E7C299D-4A69-937F-1703-5AFD17EE3FD1}"/>
          </ac:spMkLst>
        </pc:spChg>
        <pc:spChg chg="mod">
          <ac:chgData name="Valérie Bertrand" userId="25157c57-0f81-4d73-8545-b9647172993c" providerId="ADAL" clId="{CCC545B6-6330-42DC-8295-119EA2AAF71F}" dt="2023-10-31T13:53:42.777" v="5232" actId="255"/>
          <ac:spMkLst>
            <pc:docMk/>
            <pc:sldMk cId="2989920475" sldId="396"/>
            <ac:spMk id="5" creationId="{8ABA8FCD-AFC3-ACE2-5BBB-2069F9F0456C}"/>
          </ac:spMkLst>
        </pc:spChg>
        <pc:spChg chg="mod">
          <ac:chgData name="Valérie Bertrand" userId="25157c57-0f81-4d73-8545-b9647172993c" providerId="ADAL" clId="{CCC545B6-6330-42DC-8295-119EA2AAF71F}" dt="2023-10-31T15:43:22.116" v="6469" actId="207"/>
          <ac:spMkLst>
            <pc:docMk/>
            <pc:sldMk cId="2989920475" sldId="396"/>
            <ac:spMk id="6" creationId="{92B3412B-B51E-DB2E-9ADB-1F7C9E119204}"/>
          </ac:spMkLst>
        </pc:spChg>
      </pc:sldChg>
      <pc:sldChg chg="modSp new mod">
        <pc:chgData name="Valérie Bertrand" userId="25157c57-0f81-4d73-8545-b9647172993c" providerId="ADAL" clId="{CCC545B6-6330-42DC-8295-119EA2AAF71F}" dt="2023-10-31T15:43:55.145" v="6473" actId="113"/>
        <pc:sldMkLst>
          <pc:docMk/>
          <pc:sldMk cId="153922297" sldId="397"/>
        </pc:sldMkLst>
        <pc:spChg chg="mod">
          <ac:chgData name="Valérie Bertrand" userId="25157c57-0f81-4d73-8545-b9647172993c" providerId="ADAL" clId="{CCC545B6-6330-42DC-8295-119EA2AAF71F}" dt="2023-10-31T15:01:53.800" v="5275" actId="113"/>
          <ac:spMkLst>
            <pc:docMk/>
            <pc:sldMk cId="153922297" sldId="397"/>
            <ac:spMk id="2" creationId="{815E8AAB-4A57-71C0-EDF7-8D4DE5714114}"/>
          </ac:spMkLst>
        </pc:spChg>
        <pc:spChg chg="mod">
          <ac:chgData name="Valérie Bertrand" userId="25157c57-0f81-4d73-8545-b9647172993c" providerId="ADAL" clId="{CCC545B6-6330-42DC-8295-119EA2AAF71F}" dt="2023-10-31T15:02:17.094" v="5277" actId="122"/>
          <ac:spMkLst>
            <pc:docMk/>
            <pc:sldMk cId="153922297" sldId="397"/>
            <ac:spMk id="5" creationId="{E198056A-90C0-2A05-90C6-292752ED919B}"/>
          </ac:spMkLst>
        </pc:spChg>
        <pc:spChg chg="mod">
          <ac:chgData name="Valérie Bertrand" userId="25157c57-0f81-4d73-8545-b9647172993c" providerId="ADAL" clId="{CCC545B6-6330-42DC-8295-119EA2AAF71F}" dt="2023-10-31T15:43:55.145" v="6473" actId="113"/>
          <ac:spMkLst>
            <pc:docMk/>
            <pc:sldMk cId="153922297" sldId="397"/>
            <ac:spMk id="6" creationId="{6BA89B64-D20E-5CD0-0E91-7F9D8A8E0BE8}"/>
          </ac:spMkLst>
        </pc:spChg>
      </pc:sldChg>
      <pc:sldChg chg="addSp modSp new del mod">
        <pc:chgData name="Valérie Bertrand" userId="25157c57-0f81-4d73-8545-b9647172993c" providerId="ADAL" clId="{CCC545B6-6330-42DC-8295-119EA2AAF71F}" dt="2023-10-31T15:01:25.782" v="5262" actId="47"/>
        <pc:sldMkLst>
          <pc:docMk/>
          <pc:sldMk cId="3701144142" sldId="397"/>
        </pc:sldMkLst>
        <pc:spChg chg="mod">
          <ac:chgData name="Valérie Bertrand" userId="25157c57-0f81-4d73-8545-b9647172993c" providerId="ADAL" clId="{CCC545B6-6330-42DC-8295-119EA2AAF71F}" dt="2023-10-31T15:00:17.889" v="5256" actId="113"/>
          <ac:spMkLst>
            <pc:docMk/>
            <pc:sldMk cId="3701144142" sldId="397"/>
            <ac:spMk id="2" creationId="{C2074D2C-9B9F-09DF-FF16-E3F06FFCAE60}"/>
          </ac:spMkLst>
        </pc:spChg>
        <pc:spChg chg="mod">
          <ac:chgData name="Valérie Bertrand" userId="25157c57-0f81-4d73-8545-b9647172993c" providerId="ADAL" clId="{CCC545B6-6330-42DC-8295-119EA2AAF71F}" dt="2023-10-31T15:00:59.181" v="5260" actId="255"/>
          <ac:spMkLst>
            <pc:docMk/>
            <pc:sldMk cId="3701144142" sldId="397"/>
            <ac:spMk id="5" creationId="{F6BC8989-79FD-098F-DB64-67FFCFDE572C}"/>
          </ac:spMkLst>
        </pc:spChg>
        <pc:spChg chg="add">
          <ac:chgData name="Valérie Bertrand" userId="25157c57-0f81-4d73-8545-b9647172993c" providerId="ADAL" clId="{CCC545B6-6330-42DC-8295-119EA2AAF71F}" dt="2023-10-31T15:01:14.080" v="5261"/>
          <ac:spMkLst>
            <pc:docMk/>
            <pc:sldMk cId="3701144142" sldId="397"/>
            <ac:spMk id="7" creationId="{19DB5C04-A301-C330-5C30-5DAC437C7430}"/>
          </ac:spMkLst>
        </pc:spChg>
        <pc:spChg chg="add">
          <ac:chgData name="Valérie Bertrand" userId="25157c57-0f81-4d73-8545-b9647172993c" providerId="ADAL" clId="{CCC545B6-6330-42DC-8295-119EA2AAF71F}" dt="2023-10-31T15:01:14.080" v="5261"/>
          <ac:spMkLst>
            <pc:docMk/>
            <pc:sldMk cId="3701144142" sldId="397"/>
            <ac:spMk id="8" creationId="{F52832BF-9D70-84DF-B605-CF8C434F9B57}"/>
          </ac:spMkLst>
        </pc:spChg>
        <pc:spChg chg="add">
          <ac:chgData name="Valérie Bertrand" userId="25157c57-0f81-4d73-8545-b9647172993c" providerId="ADAL" clId="{CCC545B6-6330-42DC-8295-119EA2AAF71F}" dt="2023-10-31T15:01:14.080" v="5261"/>
          <ac:spMkLst>
            <pc:docMk/>
            <pc:sldMk cId="3701144142" sldId="397"/>
            <ac:spMk id="9" creationId="{A53BEB65-7FE0-6E62-C5B9-7BD2ADBE2D84}"/>
          </ac:spMkLst>
        </pc:spChg>
        <pc:spChg chg="add">
          <ac:chgData name="Valérie Bertrand" userId="25157c57-0f81-4d73-8545-b9647172993c" providerId="ADAL" clId="{CCC545B6-6330-42DC-8295-119EA2AAF71F}" dt="2023-10-31T15:01:14.080" v="5261"/>
          <ac:spMkLst>
            <pc:docMk/>
            <pc:sldMk cId="3701144142" sldId="397"/>
            <ac:spMk id="10" creationId="{7327F3C6-B4D3-AEDC-519E-B3C47659943E}"/>
          </ac:spMkLst>
        </pc:spChg>
        <pc:spChg chg="add">
          <ac:chgData name="Valérie Bertrand" userId="25157c57-0f81-4d73-8545-b9647172993c" providerId="ADAL" clId="{CCC545B6-6330-42DC-8295-119EA2AAF71F}" dt="2023-10-31T15:01:14.080" v="5261"/>
          <ac:spMkLst>
            <pc:docMk/>
            <pc:sldMk cId="3701144142" sldId="397"/>
            <ac:spMk id="11" creationId="{07DBA655-044D-3DEA-C9AC-7B90E5721DFC}"/>
          </ac:spMkLst>
        </pc:spChg>
        <pc:spChg chg="add">
          <ac:chgData name="Valérie Bertrand" userId="25157c57-0f81-4d73-8545-b9647172993c" providerId="ADAL" clId="{CCC545B6-6330-42DC-8295-119EA2AAF71F}" dt="2023-10-31T15:01:14.080" v="5261"/>
          <ac:spMkLst>
            <pc:docMk/>
            <pc:sldMk cId="3701144142" sldId="397"/>
            <ac:spMk id="12" creationId="{FBBD3E31-0902-42DC-6148-983C10EBCA73}"/>
          </ac:spMkLst>
        </pc:spChg>
        <pc:spChg chg="add">
          <ac:chgData name="Valérie Bertrand" userId="25157c57-0f81-4d73-8545-b9647172993c" providerId="ADAL" clId="{CCC545B6-6330-42DC-8295-119EA2AAF71F}" dt="2023-10-31T15:01:14.080" v="5261"/>
          <ac:spMkLst>
            <pc:docMk/>
            <pc:sldMk cId="3701144142" sldId="397"/>
            <ac:spMk id="13" creationId="{4A86ABF2-23AB-CEA6-9615-C61ACDB245D0}"/>
          </ac:spMkLst>
        </pc:spChg>
        <pc:spChg chg="add">
          <ac:chgData name="Valérie Bertrand" userId="25157c57-0f81-4d73-8545-b9647172993c" providerId="ADAL" clId="{CCC545B6-6330-42DC-8295-119EA2AAF71F}" dt="2023-10-31T15:01:14.080" v="5261"/>
          <ac:spMkLst>
            <pc:docMk/>
            <pc:sldMk cId="3701144142" sldId="397"/>
            <ac:spMk id="14" creationId="{D209229F-CC97-B495-939F-0DB281FEAC39}"/>
          </ac:spMkLst>
        </pc:spChg>
      </pc:sldChg>
      <pc:sldChg chg="new del">
        <pc:chgData name="Valérie Bertrand" userId="25157c57-0f81-4d73-8545-b9647172993c" providerId="ADAL" clId="{CCC545B6-6330-42DC-8295-119EA2AAF71F}" dt="2023-10-31T15:27:30.170" v="6459" actId="680"/>
        <pc:sldMkLst>
          <pc:docMk/>
          <pc:sldMk cId="1563942521" sldId="398"/>
        </pc:sldMkLst>
      </pc:sldChg>
    </pc:docChg>
  </pc:docChgLst>
  <pc:docChgLst>
    <pc:chgData name="Eve-Marie Davy" userId="b833f7d6-4dc7-4b68-bde3-4787572f6e14" providerId="ADAL" clId="{7CF8A300-0D8A-4F32-8F0B-19A644D5CBE5}"/>
    <pc:docChg chg="undo redo custSel delSld modSld">
      <pc:chgData name="Eve-Marie Davy" userId="b833f7d6-4dc7-4b68-bde3-4787572f6e14" providerId="ADAL" clId="{7CF8A300-0D8A-4F32-8F0B-19A644D5CBE5}" dt="2022-05-25T19:04:58.011" v="724" actId="6549"/>
      <pc:docMkLst>
        <pc:docMk/>
      </pc:docMkLst>
      <pc:sldChg chg="modSp mod">
        <pc:chgData name="Eve-Marie Davy" userId="b833f7d6-4dc7-4b68-bde3-4787572f6e14" providerId="ADAL" clId="{7CF8A300-0D8A-4F32-8F0B-19A644D5CBE5}" dt="2022-05-25T18:02:00.897" v="133" actId="20577"/>
        <pc:sldMkLst>
          <pc:docMk/>
          <pc:sldMk cId="3805367002" sldId="277"/>
        </pc:sldMkLst>
        <pc:spChg chg="mod">
          <ac:chgData name="Eve-Marie Davy" userId="b833f7d6-4dc7-4b68-bde3-4787572f6e14" providerId="ADAL" clId="{7CF8A300-0D8A-4F32-8F0B-19A644D5CBE5}" dt="2022-05-25T18:02:00.897" v="133" actId="20577"/>
          <ac:spMkLst>
            <pc:docMk/>
            <pc:sldMk cId="3805367002" sldId="277"/>
            <ac:spMk id="5" creationId="{BC92B640-1BC0-6A4D-A120-1CA2DF98AF42}"/>
          </ac:spMkLst>
        </pc:spChg>
      </pc:sldChg>
      <pc:sldChg chg="modSp mod">
        <pc:chgData name="Eve-Marie Davy" userId="b833f7d6-4dc7-4b68-bde3-4787572f6e14" providerId="ADAL" clId="{7CF8A300-0D8A-4F32-8F0B-19A644D5CBE5}" dt="2022-05-25T18:02:57.717" v="134" actId="20577"/>
        <pc:sldMkLst>
          <pc:docMk/>
          <pc:sldMk cId="1329568606" sldId="341"/>
        </pc:sldMkLst>
        <pc:spChg chg="mod">
          <ac:chgData name="Eve-Marie Davy" userId="b833f7d6-4dc7-4b68-bde3-4787572f6e14" providerId="ADAL" clId="{7CF8A300-0D8A-4F32-8F0B-19A644D5CBE5}" dt="2022-05-25T18:02:57.717" v="134" actId="20577"/>
          <ac:spMkLst>
            <pc:docMk/>
            <pc:sldMk cId="1329568606" sldId="341"/>
            <ac:spMk id="5" creationId="{BC92B640-1BC0-6A4D-A120-1CA2DF98AF42}"/>
          </ac:spMkLst>
        </pc:spChg>
      </pc:sldChg>
      <pc:sldChg chg="modSp mod">
        <pc:chgData name="Eve-Marie Davy" userId="b833f7d6-4dc7-4b68-bde3-4787572f6e14" providerId="ADAL" clId="{7CF8A300-0D8A-4F32-8F0B-19A644D5CBE5}" dt="2022-05-25T18:14:36.534" v="157" actId="20577"/>
        <pc:sldMkLst>
          <pc:docMk/>
          <pc:sldMk cId="1711997664" sldId="342"/>
        </pc:sldMkLst>
        <pc:spChg chg="mod">
          <ac:chgData name="Eve-Marie Davy" userId="b833f7d6-4dc7-4b68-bde3-4787572f6e14" providerId="ADAL" clId="{7CF8A300-0D8A-4F32-8F0B-19A644D5CBE5}" dt="2022-05-25T18:14:36.534" v="157" actId="20577"/>
          <ac:spMkLst>
            <pc:docMk/>
            <pc:sldMk cId="1711997664" sldId="342"/>
            <ac:spMk id="5" creationId="{BC92B640-1BC0-6A4D-A120-1CA2DF98AF42}"/>
          </ac:spMkLst>
        </pc:spChg>
      </pc:sldChg>
      <pc:sldChg chg="modSp mod">
        <pc:chgData name="Eve-Marie Davy" userId="b833f7d6-4dc7-4b68-bde3-4787572f6e14" providerId="ADAL" clId="{7CF8A300-0D8A-4F32-8F0B-19A644D5CBE5}" dt="2022-05-25T18:27:20.170" v="174" actId="1076"/>
        <pc:sldMkLst>
          <pc:docMk/>
          <pc:sldMk cId="2191430077" sldId="343"/>
        </pc:sldMkLst>
        <pc:spChg chg="mod">
          <ac:chgData name="Eve-Marie Davy" userId="b833f7d6-4dc7-4b68-bde3-4787572f6e14" providerId="ADAL" clId="{7CF8A300-0D8A-4F32-8F0B-19A644D5CBE5}" dt="2022-05-25T18:27:20.170" v="174" actId="1076"/>
          <ac:spMkLst>
            <pc:docMk/>
            <pc:sldMk cId="2191430077" sldId="343"/>
            <ac:spMk id="6" creationId="{F65BCDC0-01B6-084D-A55F-E9DB8DE1AE00}"/>
          </ac:spMkLst>
        </pc:spChg>
        <pc:spChg chg="mod">
          <ac:chgData name="Eve-Marie Davy" userId="b833f7d6-4dc7-4b68-bde3-4787572f6e14" providerId="ADAL" clId="{7CF8A300-0D8A-4F32-8F0B-19A644D5CBE5}" dt="2022-05-25T18:01:57.303" v="131" actId="13926"/>
          <ac:spMkLst>
            <pc:docMk/>
            <pc:sldMk cId="2191430077" sldId="343"/>
            <ac:spMk id="13" creationId="{EAE49954-4E74-5791-63C2-96DD8D8DAD25}"/>
          </ac:spMkLst>
        </pc:spChg>
      </pc:sldChg>
      <pc:sldChg chg="modSp mod">
        <pc:chgData name="Eve-Marie Davy" userId="b833f7d6-4dc7-4b68-bde3-4787572f6e14" providerId="ADAL" clId="{7CF8A300-0D8A-4F32-8F0B-19A644D5CBE5}" dt="2022-05-25T18:27:10.874" v="173" actId="1076"/>
        <pc:sldMkLst>
          <pc:docMk/>
          <pc:sldMk cId="2192245890" sldId="344"/>
        </pc:sldMkLst>
        <pc:spChg chg="mod">
          <ac:chgData name="Eve-Marie Davy" userId="b833f7d6-4dc7-4b68-bde3-4787572f6e14" providerId="ADAL" clId="{7CF8A300-0D8A-4F32-8F0B-19A644D5CBE5}" dt="2022-05-25T18:27:10.874" v="173" actId="1076"/>
          <ac:spMkLst>
            <pc:docMk/>
            <pc:sldMk cId="2192245890" sldId="344"/>
            <ac:spMk id="6" creationId="{F65BCDC0-01B6-084D-A55F-E9DB8DE1AE00}"/>
          </ac:spMkLst>
        </pc:spChg>
        <pc:spChg chg="mod">
          <ac:chgData name="Eve-Marie Davy" userId="b833f7d6-4dc7-4b68-bde3-4787572f6e14" providerId="ADAL" clId="{7CF8A300-0D8A-4F32-8F0B-19A644D5CBE5}" dt="2022-05-25T18:27:02.325" v="172" actId="6549"/>
          <ac:spMkLst>
            <pc:docMk/>
            <pc:sldMk cId="2192245890" sldId="344"/>
            <ac:spMk id="13" creationId="{EAE49954-4E74-5791-63C2-96DD8D8DAD25}"/>
          </ac:spMkLst>
        </pc:spChg>
      </pc:sldChg>
      <pc:sldChg chg="modSp mod">
        <pc:chgData name="Eve-Marie Davy" userId="b833f7d6-4dc7-4b68-bde3-4787572f6e14" providerId="ADAL" clId="{7CF8A300-0D8A-4F32-8F0B-19A644D5CBE5}" dt="2022-05-25T18:29:16.338" v="177" actId="1076"/>
        <pc:sldMkLst>
          <pc:docMk/>
          <pc:sldMk cId="2390696839" sldId="346"/>
        </pc:sldMkLst>
        <pc:spChg chg="mod">
          <ac:chgData name="Eve-Marie Davy" userId="b833f7d6-4dc7-4b68-bde3-4787572f6e14" providerId="ADAL" clId="{7CF8A300-0D8A-4F32-8F0B-19A644D5CBE5}" dt="2022-05-25T18:29:16.338" v="177" actId="1076"/>
          <ac:spMkLst>
            <pc:docMk/>
            <pc:sldMk cId="2390696839" sldId="346"/>
            <ac:spMk id="6" creationId="{F65BCDC0-01B6-084D-A55F-E9DB8DE1AE00}"/>
          </ac:spMkLst>
        </pc:spChg>
        <pc:spChg chg="mod">
          <ac:chgData name="Eve-Marie Davy" userId="b833f7d6-4dc7-4b68-bde3-4787572f6e14" providerId="ADAL" clId="{7CF8A300-0D8A-4F32-8F0B-19A644D5CBE5}" dt="2022-05-25T18:29:05.572" v="176" actId="13926"/>
          <ac:spMkLst>
            <pc:docMk/>
            <pc:sldMk cId="2390696839" sldId="346"/>
            <ac:spMk id="13" creationId="{EAE49954-4E74-5791-63C2-96DD8D8DAD25}"/>
          </ac:spMkLst>
        </pc:spChg>
      </pc:sldChg>
      <pc:sldChg chg="modSp mod">
        <pc:chgData name="Eve-Marie Davy" userId="b833f7d6-4dc7-4b68-bde3-4787572f6e14" providerId="ADAL" clId="{7CF8A300-0D8A-4F32-8F0B-19A644D5CBE5}" dt="2022-05-25T18:30:15.138" v="232" actId="13926"/>
        <pc:sldMkLst>
          <pc:docMk/>
          <pc:sldMk cId="301934259" sldId="347"/>
        </pc:sldMkLst>
        <pc:spChg chg="mod">
          <ac:chgData name="Eve-Marie Davy" userId="b833f7d6-4dc7-4b68-bde3-4787572f6e14" providerId="ADAL" clId="{7CF8A300-0D8A-4F32-8F0B-19A644D5CBE5}" dt="2022-05-25T18:29:23.481" v="178" actId="1076"/>
          <ac:spMkLst>
            <pc:docMk/>
            <pc:sldMk cId="301934259" sldId="347"/>
            <ac:spMk id="6" creationId="{F65BCDC0-01B6-084D-A55F-E9DB8DE1AE00}"/>
          </ac:spMkLst>
        </pc:spChg>
        <pc:spChg chg="mod">
          <ac:chgData name="Eve-Marie Davy" userId="b833f7d6-4dc7-4b68-bde3-4787572f6e14" providerId="ADAL" clId="{7CF8A300-0D8A-4F32-8F0B-19A644D5CBE5}" dt="2022-05-25T18:30:15.138" v="232" actId="13926"/>
          <ac:spMkLst>
            <pc:docMk/>
            <pc:sldMk cId="301934259" sldId="347"/>
            <ac:spMk id="13" creationId="{EAE49954-4E74-5791-63C2-96DD8D8DAD25}"/>
          </ac:spMkLst>
        </pc:spChg>
      </pc:sldChg>
      <pc:sldChg chg="modSp mod">
        <pc:chgData name="Eve-Marie Davy" userId="b833f7d6-4dc7-4b68-bde3-4787572f6e14" providerId="ADAL" clId="{7CF8A300-0D8A-4F32-8F0B-19A644D5CBE5}" dt="2022-05-25T18:32:27.369" v="253" actId="13926"/>
        <pc:sldMkLst>
          <pc:docMk/>
          <pc:sldMk cId="3578402610" sldId="348"/>
        </pc:sldMkLst>
        <pc:spChg chg="mod">
          <ac:chgData name="Eve-Marie Davy" userId="b833f7d6-4dc7-4b68-bde3-4787572f6e14" providerId="ADAL" clId="{7CF8A300-0D8A-4F32-8F0B-19A644D5CBE5}" dt="2022-05-25T18:30:21.424" v="233" actId="1076"/>
          <ac:spMkLst>
            <pc:docMk/>
            <pc:sldMk cId="3578402610" sldId="348"/>
            <ac:spMk id="6" creationId="{F65BCDC0-01B6-084D-A55F-E9DB8DE1AE00}"/>
          </ac:spMkLst>
        </pc:spChg>
        <pc:spChg chg="mod">
          <ac:chgData name="Eve-Marie Davy" userId="b833f7d6-4dc7-4b68-bde3-4787572f6e14" providerId="ADAL" clId="{7CF8A300-0D8A-4F32-8F0B-19A644D5CBE5}" dt="2022-05-25T18:32:27.369" v="253" actId="13926"/>
          <ac:spMkLst>
            <pc:docMk/>
            <pc:sldMk cId="3578402610" sldId="348"/>
            <ac:spMk id="13" creationId="{EAE49954-4E74-5791-63C2-96DD8D8DAD25}"/>
          </ac:spMkLst>
        </pc:spChg>
      </pc:sldChg>
      <pc:sldChg chg="modSp mod">
        <pc:chgData name="Eve-Marie Davy" userId="b833f7d6-4dc7-4b68-bde3-4787572f6e14" providerId="ADAL" clId="{7CF8A300-0D8A-4F32-8F0B-19A644D5CBE5}" dt="2022-05-25T18:33:49.078" v="267" actId="20577"/>
        <pc:sldMkLst>
          <pc:docMk/>
          <pc:sldMk cId="4110654607" sldId="350"/>
        </pc:sldMkLst>
        <pc:spChg chg="mod">
          <ac:chgData name="Eve-Marie Davy" userId="b833f7d6-4dc7-4b68-bde3-4787572f6e14" providerId="ADAL" clId="{7CF8A300-0D8A-4F32-8F0B-19A644D5CBE5}" dt="2022-05-25T18:32:36.935" v="254" actId="1076"/>
          <ac:spMkLst>
            <pc:docMk/>
            <pc:sldMk cId="4110654607" sldId="350"/>
            <ac:spMk id="6" creationId="{F65BCDC0-01B6-084D-A55F-E9DB8DE1AE00}"/>
          </ac:spMkLst>
        </pc:spChg>
        <pc:spChg chg="mod">
          <ac:chgData name="Eve-Marie Davy" userId="b833f7d6-4dc7-4b68-bde3-4787572f6e14" providerId="ADAL" clId="{7CF8A300-0D8A-4F32-8F0B-19A644D5CBE5}" dt="2022-05-25T18:33:49.078" v="267" actId="20577"/>
          <ac:spMkLst>
            <pc:docMk/>
            <pc:sldMk cId="4110654607" sldId="350"/>
            <ac:spMk id="13" creationId="{EAE49954-4E74-5791-63C2-96DD8D8DAD25}"/>
          </ac:spMkLst>
        </pc:spChg>
      </pc:sldChg>
      <pc:sldChg chg="modSp mod">
        <pc:chgData name="Eve-Marie Davy" userId="b833f7d6-4dc7-4b68-bde3-4787572f6e14" providerId="ADAL" clId="{7CF8A300-0D8A-4F32-8F0B-19A644D5CBE5}" dt="2022-05-25T18:34:42.941" v="273" actId="20577"/>
        <pc:sldMkLst>
          <pc:docMk/>
          <pc:sldMk cId="1560957407" sldId="351"/>
        </pc:sldMkLst>
        <pc:spChg chg="mod">
          <ac:chgData name="Eve-Marie Davy" userId="b833f7d6-4dc7-4b68-bde3-4787572f6e14" providerId="ADAL" clId="{7CF8A300-0D8A-4F32-8F0B-19A644D5CBE5}" dt="2022-05-25T18:34:34.583" v="271" actId="1076"/>
          <ac:spMkLst>
            <pc:docMk/>
            <pc:sldMk cId="1560957407" sldId="351"/>
            <ac:spMk id="6" creationId="{F65BCDC0-01B6-084D-A55F-E9DB8DE1AE00}"/>
          </ac:spMkLst>
        </pc:spChg>
        <pc:spChg chg="mod">
          <ac:chgData name="Eve-Marie Davy" userId="b833f7d6-4dc7-4b68-bde3-4787572f6e14" providerId="ADAL" clId="{7CF8A300-0D8A-4F32-8F0B-19A644D5CBE5}" dt="2022-05-25T18:34:42.941" v="273" actId="20577"/>
          <ac:spMkLst>
            <pc:docMk/>
            <pc:sldMk cId="1560957407" sldId="351"/>
            <ac:spMk id="13" creationId="{EAE49954-4E74-5791-63C2-96DD8D8DAD25}"/>
          </ac:spMkLst>
        </pc:spChg>
      </pc:sldChg>
      <pc:sldChg chg="modSp mod">
        <pc:chgData name="Eve-Marie Davy" userId="b833f7d6-4dc7-4b68-bde3-4787572f6e14" providerId="ADAL" clId="{7CF8A300-0D8A-4F32-8F0B-19A644D5CBE5}" dt="2022-05-25T18:34:27.216" v="270" actId="20577"/>
        <pc:sldMkLst>
          <pc:docMk/>
          <pc:sldMk cId="1093417312" sldId="352"/>
        </pc:sldMkLst>
        <pc:spChg chg="mod">
          <ac:chgData name="Eve-Marie Davy" userId="b833f7d6-4dc7-4b68-bde3-4787572f6e14" providerId="ADAL" clId="{7CF8A300-0D8A-4F32-8F0B-19A644D5CBE5}" dt="2022-05-25T18:34:15.423" v="268" actId="1076"/>
          <ac:spMkLst>
            <pc:docMk/>
            <pc:sldMk cId="1093417312" sldId="352"/>
            <ac:spMk id="6" creationId="{F65BCDC0-01B6-084D-A55F-E9DB8DE1AE00}"/>
          </ac:spMkLst>
        </pc:spChg>
        <pc:spChg chg="mod">
          <ac:chgData name="Eve-Marie Davy" userId="b833f7d6-4dc7-4b68-bde3-4787572f6e14" providerId="ADAL" clId="{7CF8A300-0D8A-4F32-8F0B-19A644D5CBE5}" dt="2022-05-25T18:34:27.216" v="270" actId="20577"/>
          <ac:spMkLst>
            <pc:docMk/>
            <pc:sldMk cId="1093417312" sldId="352"/>
            <ac:spMk id="13" creationId="{EAE49954-4E74-5791-63C2-96DD8D8DAD25}"/>
          </ac:spMkLst>
        </pc:spChg>
      </pc:sldChg>
      <pc:sldChg chg="modSp mod">
        <pc:chgData name="Eve-Marie Davy" userId="b833f7d6-4dc7-4b68-bde3-4787572f6e14" providerId="ADAL" clId="{7CF8A300-0D8A-4F32-8F0B-19A644D5CBE5}" dt="2022-05-25T18:34:58.791" v="276" actId="20577"/>
        <pc:sldMkLst>
          <pc:docMk/>
          <pc:sldMk cId="3015859908" sldId="353"/>
        </pc:sldMkLst>
        <pc:spChg chg="mod">
          <ac:chgData name="Eve-Marie Davy" userId="b833f7d6-4dc7-4b68-bde3-4787572f6e14" providerId="ADAL" clId="{7CF8A300-0D8A-4F32-8F0B-19A644D5CBE5}" dt="2022-05-25T18:34:51.623" v="274" actId="1076"/>
          <ac:spMkLst>
            <pc:docMk/>
            <pc:sldMk cId="3015859908" sldId="353"/>
            <ac:spMk id="6" creationId="{F65BCDC0-01B6-084D-A55F-E9DB8DE1AE00}"/>
          </ac:spMkLst>
        </pc:spChg>
        <pc:spChg chg="mod">
          <ac:chgData name="Eve-Marie Davy" userId="b833f7d6-4dc7-4b68-bde3-4787572f6e14" providerId="ADAL" clId="{7CF8A300-0D8A-4F32-8F0B-19A644D5CBE5}" dt="2022-05-25T18:34:58.791" v="276" actId="20577"/>
          <ac:spMkLst>
            <pc:docMk/>
            <pc:sldMk cId="3015859908" sldId="353"/>
            <ac:spMk id="13" creationId="{EAE49954-4E74-5791-63C2-96DD8D8DAD25}"/>
          </ac:spMkLst>
        </pc:spChg>
      </pc:sldChg>
      <pc:sldChg chg="modSp del mod">
        <pc:chgData name="Eve-Marie Davy" userId="b833f7d6-4dc7-4b68-bde3-4787572f6e14" providerId="ADAL" clId="{7CF8A300-0D8A-4F32-8F0B-19A644D5CBE5}" dt="2022-05-25T18:54:42.867" v="579" actId="2696"/>
        <pc:sldMkLst>
          <pc:docMk/>
          <pc:sldMk cId="3888738786" sldId="354"/>
        </pc:sldMkLst>
        <pc:spChg chg="mod">
          <ac:chgData name="Eve-Marie Davy" userId="b833f7d6-4dc7-4b68-bde3-4787572f6e14" providerId="ADAL" clId="{7CF8A300-0D8A-4F32-8F0B-19A644D5CBE5}" dt="2022-05-25T18:35:06.943" v="277" actId="1076"/>
          <ac:spMkLst>
            <pc:docMk/>
            <pc:sldMk cId="3888738786" sldId="354"/>
            <ac:spMk id="6" creationId="{F65BCDC0-01B6-084D-A55F-E9DB8DE1AE00}"/>
          </ac:spMkLst>
        </pc:spChg>
        <pc:spChg chg="mod">
          <ac:chgData name="Eve-Marie Davy" userId="b833f7d6-4dc7-4b68-bde3-4787572f6e14" providerId="ADAL" clId="{7CF8A300-0D8A-4F32-8F0B-19A644D5CBE5}" dt="2022-05-25T18:38:09.830" v="295" actId="20577"/>
          <ac:spMkLst>
            <pc:docMk/>
            <pc:sldMk cId="3888738786" sldId="354"/>
            <ac:spMk id="13" creationId="{EAE49954-4E74-5791-63C2-96DD8D8DAD25}"/>
          </ac:spMkLst>
        </pc:spChg>
        <pc:spChg chg="mod">
          <ac:chgData name="Eve-Marie Davy" userId="b833f7d6-4dc7-4b68-bde3-4787572f6e14" providerId="ADAL" clId="{7CF8A300-0D8A-4F32-8F0B-19A644D5CBE5}" dt="2022-05-25T18:38:21.361" v="297" actId="108"/>
          <ac:spMkLst>
            <pc:docMk/>
            <pc:sldMk cId="3888738786" sldId="354"/>
            <ac:spMk id="15" creationId="{8D9CB3B0-F70A-F64E-47C0-C7B350184C6E}"/>
          </ac:spMkLst>
        </pc:spChg>
      </pc:sldChg>
      <pc:sldChg chg="modSp mod">
        <pc:chgData name="Eve-Marie Davy" userId="b833f7d6-4dc7-4b68-bde3-4787572f6e14" providerId="ADAL" clId="{7CF8A300-0D8A-4F32-8F0B-19A644D5CBE5}" dt="2022-05-25T18:41:25.002" v="373" actId="20577"/>
        <pc:sldMkLst>
          <pc:docMk/>
          <pc:sldMk cId="2963950327" sldId="356"/>
        </pc:sldMkLst>
        <pc:spChg chg="mod">
          <ac:chgData name="Eve-Marie Davy" userId="b833f7d6-4dc7-4b68-bde3-4787572f6e14" providerId="ADAL" clId="{7CF8A300-0D8A-4F32-8F0B-19A644D5CBE5}" dt="2022-05-25T18:38:36.310" v="298" actId="1076"/>
          <ac:spMkLst>
            <pc:docMk/>
            <pc:sldMk cId="2963950327" sldId="356"/>
            <ac:spMk id="6" creationId="{F65BCDC0-01B6-084D-A55F-E9DB8DE1AE00}"/>
          </ac:spMkLst>
        </pc:spChg>
        <pc:spChg chg="mod">
          <ac:chgData name="Eve-Marie Davy" userId="b833f7d6-4dc7-4b68-bde3-4787572f6e14" providerId="ADAL" clId="{7CF8A300-0D8A-4F32-8F0B-19A644D5CBE5}" dt="2022-05-25T18:41:25.002" v="373" actId="20577"/>
          <ac:spMkLst>
            <pc:docMk/>
            <pc:sldMk cId="2963950327" sldId="356"/>
            <ac:spMk id="13" creationId="{EAE49954-4E74-5791-63C2-96DD8D8DAD25}"/>
          </ac:spMkLst>
        </pc:spChg>
      </pc:sldChg>
      <pc:sldChg chg="modSp mod">
        <pc:chgData name="Eve-Marie Davy" userId="b833f7d6-4dc7-4b68-bde3-4787572f6e14" providerId="ADAL" clId="{7CF8A300-0D8A-4F32-8F0B-19A644D5CBE5}" dt="2022-05-25T18:43:18.981" v="404" actId="13926"/>
        <pc:sldMkLst>
          <pc:docMk/>
          <pc:sldMk cId="2936035220" sldId="357"/>
        </pc:sldMkLst>
        <pc:spChg chg="mod">
          <ac:chgData name="Eve-Marie Davy" userId="b833f7d6-4dc7-4b68-bde3-4787572f6e14" providerId="ADAL" clId="{7CF8A300-0D8A-4F32-8F0B-19A644D5CBE5}" dt="2022-05-25T18:41:32.461" v="374" actId="1076"/>
          <ac:spMkLst>
            <pc:docMk/>
            <pc:sldMk cId="2936035220" sldId="357"/>
            <ac:spMk id="6" creationId="{F65BCDC0-01B6-084D-A55F-E9DB8DE1AE00}"/>
          </ac:spMkLst>
        </pc:spChg>
        <pc:spChg chg="mod">
          <ac:chgData name="Eve-Marie Davy" userId="b833f7d6-4dc7-4b68-bde3-4787572f6e14" providerId="ADAL" clId="{7CF8A300-0D8A-4F32-8F0B-19A644D5CBE5}" dt="2022-05-25T18:43:18.981" v="404" actId="13926"/>
          <ac:spMkLst>
            <pc:docMk/>
            <pc:sldMk cId="2936035220" sldId="357"/>
            <ac:spMk id="13" creationId="{EAE49954-4E74-5791-63C2-96DD8D8DAD25}"/>
          </ac:spMkLst>
        </pc:spChg>
      </pc:sldChg>
      <pc:sldChg chg="modSp mod">
        <pc:chgData name="Eve-Marie Davy" userId="b833f7d6-4dc7-4b68-bde3-4787572f6e14" providerId="ADAL" clId="{7CF8A300-0D8A-4F32-8F0B-19A644D5CBE5}" dt="2022-05-25T18:44:35.047" v="418" actId="20577"/>
        <pc:sldMkLst>
          <pc:docMk/>
          <pc:sldMk cId="3262452341" sldId="358"/>
        </pc:sldMkLst>
        <pc:spChg chg="mod">
          <ac:chgData name="Eve-Marie Davy" userId="b833f7d6-4dc7-4b68-bde3-4787572f6e14" providerId="ADAL" clId="{7CF8A300-0D8A-4F32-8F0B-19A644D5CBE5}" dt="2022-05-25T18:43:30.740" v="405" actId="1076"/>
          <ac:spMkLst>
            <pc:docMk/>
            <pc:sldMk cId="3262452341" sldId="358"/>
            <ac:spMk id="6" creationId="{F65BCDC0-01B6-084D-A55F-E9DB8DE1AE00}"/>
          </ac:spMkLst>
        </pc:spChg>
        <pc:spChg chg="mod">
          <ac:chgData name="Eve-Marie Davy" userId="b833f7d6-4dc7-4b68-bde3-4787572f6e14" providerId="ADAL" clId="{7CF8A300-0D8A-4F32-8F0B-19A644D5CBE5}" dt="2022-05-25T18:44:35.047" v="418" actId="20577"/>
          <ac:spMkLst>
            <pc:docMk/>
            <pc:sldMk cId="3262452341" sldId="358"/>
            <ac:spMk id="13" creationId="{EAE49954-4E74-5791-63C2-96DD8D8DAD25}"/>
          </ac:spMkLst>
        </pc:spChg>
      </pc:sldChg>
      <pc:sldChg chg="modSp mod">
        <pc:chgData name="Eve-Marie Davy" userId="b833f7d6-4dc7-4b68-bde3-4787572f6e14" providerId="ADAL" clId="{7CF8A300-0D8A-4F32-8F0B-19A644D5CBE5}" dt="2022-05-25T18:46:53.128" v="459" actId="6549"/>
        <pc:sldMkLst>
          <pc:docMk/>
          <pc:sldMk cId="1495173936" sldId="359"/>
        </pc:sldMkLst>
        <pc:spChg chg="mod">
          <ac:chgData name="Eve-Marie Davy" userId="b833f7d6-4dc7-4b68-bde3-4787572f6e14" providerId="ADAL" clId="{7CF8A300-0D8A-4F32-8F0B-19A644D5CBE5}" dt="2022-05-25T18:44:43.036" v="419" actId="1076"/>
          <ac:spMkLst>
            <pc:docMk/>
            <pc:sldMk cId="1495173936" sldId="359"/>
            <ac:spMk id="6" creationId="{F65BCDC0-01B6-084D-A55F-E9DB8DE1AE00}"/>
          </ac:spMkLst>
        </pc:spChg>
        <pc:spChg chg="mod">
          <ac:chgData name="Eve-Marie Davy" userId="b833f7d6-4dc7-4b68-bde3-4787572f6e14" providerId="ADAL" clId="{7CF8A300-0D8A-4F32-8F0B-19A644D5CBE5}" dt="2022-05-25T18:46:53.128" v="459" actId="6549"/>
          <ac:spMkLst>
            <pc:docMk/>
            <pc:sldMk cId="1495173936" sldId="359"/>
            <ac:spMk id="13" creationId="{EAE49954-4E74-5791-63C2-96DD8D8DAD25}"/>
          </ac:spMkLst>
        </pc:spChg>
      </pc:sldChg>
      <pc:sldChg chg="modSp mod">
        <pc:chgData name="Eve-Marie Davy" userId="b833f7d6-4dc7-4b68-bde3-4787572f6e14" providerId="ADAL" clId="{7CF8A300-0D8A-4F32-8F0B-19A644D5CBE5}" dt="2022-05-25T18:47:06.052" v="460" actId="1076"/>
        <pc:sldMkLst>
          <pc:docMk/>
          <pc:sldMk cId="1342914648" sldId="360"/>
        </pc:sldMkLst>
        <pc:spChg chg="mod">
          <ac:chgData name="Eve-Marie Davy" userId="b833f7d6-4dc7-4b68-bde3-4787572f6e14" providerId="ADAL" clId="{7CF8A300-0D8A-4F32-8F0B-19A644D5CBE5}" dt="2022-05-25T18:47:06.052" v="460" actId="1076"/>
          <ac:spMkLst>
            <pc:docMk/>
            <pc:sldMk cId="1342914648" sldId="360"/>
            <ac:spMk id="6" creationId="{F65BCDC0-01B6-084D-A55F-E9DB8DE1AE00}"/>
          </ac:spMkLst>
        </pc:spChg>
      </pc:sldChg>
      <pc:sldChg chg="modSp mod">
        <pc:chgData name="Eve-Marie Davy" userId="b833f7d6-4dc7-4b68-bde3-4787572f6e14" providerId="ADAL" clId="{7CF8A300-0D8A-4F32-8F0B-19A644D5CBE5}" dt="2022-05-25T18:47:15.836" v="462" actId="20577"/>
        <pc:sldMkLst>
          <pc:docMk/>
          <pc:sldMk cId="950961748" sldId="362"/>
        </pc:sldMkLst>
        <pc:spChg chg="mod">
          <ac:chgData name="Eve-Marie Davy" userId="b833f7d6-4dc7-4b68-bde3-4787572f6e14" providerId="ADAL" clId="{7CF8A300-0D8A-4F32-8F0B-19A644D5CBE5}" dt="2022-05-25T18:47:12.292" v="461" actId="1076"/>
          <ac:spMkLst>
            <pc:docMk/>
            <pc:sldMk cId="950961748" sldId="362"/>
            <ac:spMk id="6" creationId="{F65BCDC0-01B6-084D-A55F-E9DB8DE1AE00}"/>
          </ac:spMkLst>
        </pc:spChg>
        <pc:spChg chg="mod">
          <ac:chgData name="Eve-Marie Davy" userId="b833f7d6-4dc7-4b68-bde3-4787572f6e14" providerId="ADAL" clId="{7CF8A300-0D8A-4F32-8F0B-19A644D5CBE5}" dt="2022-05-25T18:47:15.836" v="462" actId="20577"/>
          <ac:spMkLst>
            <pc:docMk/>
            <pc:sldMk cId="950961748" sldId="362"/>
            <ac:spMk id="13" creationId="{EAE49954-4E74-5791-63C2-96DD8D8DAD25}"/>
          </ac:spMkLst>
        </pc:spChg>
      </pc:sldChg>
      <pc:sldChg chg="modSp mod">
        <pc:chgData name="Eve-Marie Davy" userId="b833f7d6-4dc7-4b68-bde3-4787572f6e14" providerId="ADAL" clId="{7CF8A300-0D8A-4F32-8F0B-19A644D5CBE5}" dt="2022-05-25T18:47:22.987" v="463" actId="1076"/>
        <pc:sldMkLst>
          <pc:docMk/>
          <pc:sldMk cId="2229064748" sldId="363"/>
        </pc:sldMkLst>
        <pc:spChg chg="mod">
          <ac:chgData name="Eve-Marie Davy" userId="b833f7d6-4dc7-4b68-bde3-4787572f6e14" providerId="ADAL" clId="{7CF8A300-0D8A-4F32-8F0B-19A644D5CBE5}" dt="2022-05-25T18:47:22.987" v="463" actId="1076"/>
          <ac:spMkLst>
            <pc:docMk/>
            <pc:sldMk cId="2229064748" sldId="363"/>
            <ac:spMk id="6" creationId="{F65BCDC0-01B6-084D-A55F-E9DB8DE1AE00}"/>
          </ac:spMkLst>
        </pc:spChg>
      </pc:sldChg>
      <pc:sldChg chg="modSp mod">
        <pc:chgData name="Eve-Marie Davy" userId="b833f7d6-4dc7-4b68-bde3-4787572f6e14" providerId="ADAL" clId="{7CF8A300-0D8A-4F32-8F0B-19A644D5CBE5}" dt="2022-05-25T18:47:31.403" v="464" actId="1076"/>
        <pc:sldMkLst>
          <pc:docMk/>
          <pc:sldMk cId="2875384313" sldId="364"/>
        </pc:sldMkLst>
        <pc:spChg chg="mod">
          <ac:chgData name="Eve-Marie Davy" userId="b833f7d6-4dc7-4b68-bde3-4787572f6e14" providerId="ADAL" clId="{7CF8A300-0D8A-4F32-8F0B-19A644D5CBE5}" dt="2022-05-25T18:47:31.403" v="464" actId="1076"/>
          <ac:spMkLst>
            <pc:docMk/>
            <pc:sldMk cId="2875384313" sldId="364"/>
            <ac:spMk id="6" creationId="{F65BCDC0-01B6-084D-A55F-E9DB8DE1AE00}"/>
          </ac:spMkLst>
        </pc:spChg>
      </pc:sldChg>
      <pc:sldChg chg="modSp mod">
        <pc:chgData name="Eve-Marie Davy" userId="b833f7d6-4dc7-4b68-bde3-4787572f6e14" providerId="ADAL" clId="{7CF8A300-0D8A-4F32-8F0B-19A644D5CBE5}" dt="2022-05-25T18:47:43.491" v="465" actId="1076"/>
        <pc:sldMkLst>
          <pc:docMk/>
          <pc:sldMk cId="414563664" sldId="365"/>
        </pc:sldMkLst>
        <pc:spChg chg="mod">
          <ac:chgData name="Eve-Marie Davy" userId="b833f7d6-4dc7-4b68-bde3-4787572f6e14" providerId="ADAL" clId="{7CF8A300-0D8A-4F32-8F0B-19A644D5CBE5}" dt="2022-05-25T18:47:43.491" v="465" actId="1076"/>
          <ac:spMkLst>
            <pc:docMk/>
            <pc:sldMk cId="414563664" sldId="365"/>
            <ac:spMk id="6" creationId="{F65BCDC0-01B6-084D-A55F-E9DB8DE1AE00}"/>
          </ac:spMkLst>
        </pc:spChg>
      </pc:sldChg>
      <pc:sldChg chg="modSp mod">
        <pc:chgData name="Eve-Marie Davy" userId="b833f7d6-4dc7-4b68-bde3-4787572f6e14" providerId="ADAL" clId="{7CF8A300-0D8A-4F32-8F0B-19A644D5CBE5}" dt="2022-05-25T18:47:52.323" v="466" actId="1076"/>
        <pc:sldMkLst>
          <pc:docMk/>
          <pc:sldMk cId="1949148380" sldId="366"/>
        </pc:sldMkLst>
        <pc:spChg chg="mod">
          <ac:chgData name="Eve-Marie Davy" userId="b833f7d6-4dc7-4b68-bde3-4787572f6e14" providerId="ADAL" clId="{7CF8A300-0D8A-4F32-8F0B-19A644D5CBE5}" dt="2022-05-25T18:47:52.323" v="466" actId="1076"/>
          <ac:spMkLst>
            <pc:docMk/>
            <pc:sldMk cId="1949148380" sldId="366"/>
            <ac:spMk id="6" creationId="{F65BCDC0-01B6-084D-A55F-E9DB8DE1AE00}"/>
          </ac:spMkLst>
        </pc:spChg>
      </pc:sldChg>
      <pc:sldChg chg="modSp mod">
        <pc:chgData name="Eve-Marie Davy" userId="b833f7d6-4dc7-4b68-bde3-4787572f6e14" providerId="ADAL" clId="{7CF8A300-0D8A-4F32-8F0B-19A644D5CBE5}" dt="2022-05-25T18:48:02.986" v="467" actId="1076"/>
        <pc:sldMkLst>
          <pc:docMk/>
          <pc:sldMk cId="1028127503" sldId="367"/>
        </pc:sldMkLst>
        <pc:spChg chg="mod">
          <ac:chgData name="Eve-Marie Davy" userId="b833f7d6-4dc7-4b68-bde3-4787572f6e14" providerId="ADAL" clId="{7CF8A300-0D8A-4F32-8F0B-19A644D5CBE5}" dt="2022-05-25T18:48:02.986" v="467" actId="1076"/>
          <ac:spMkLst>
            <pc:docMk/>
            <pc:sldMk cId="1028127503" sldId="367"/>
            <ac:spMk id="6" creationId="{F65BCDC0-01B6-084D-A55F-E9DB8DE1AE00}"/>
          </ac:spMkLst>
        </pc:spChg>
      </pc:sldChg>
      <pc:sldChg chg="modSp mod">
        <pc:chgData name="Eve-Marie Davy" userId="b833f7d6-4dc7-4b68-bde3-4787572f6e14" providerId="ADAL" clId="{7CF8A300-0D8A-4F32-8F0B-19A644D5CBE5}" dt="2022-05-25T18:48:15.339" v="468" actId="1076"/>
        <pc:sldMkLst>
          <pc:docMk/>
          <pc:sldMk cId="3168385326" sldId="369"/>
        </pc:sldMkLst>
        <pc:spChg chg="mod">
          <ac:chgData name="Eve-Marie Davy" userId="b833f7d6-4dc7-4b68-bde3-4787572f6e14" providerId="ADAL" clId="{7CF8A300-0D8A-4F32-8F0B-19A644D5CBE5}" dt="2022-05-25T18:48:15.339" v="468" actId="1076"/>
          <ac:spMkLst>
            <pc:docMk/>
            <pc:sldMk cId="3168385326" sldId="369"/>
            <ac:spMk id="6" creationId="{F65BCDC0-01B6-084D-A55F-E9DB8DE1AE00}"/>
          </ac:spMkLst>
        </pc:spChg>
      </pc:sldChg>
      <pc:sldChg chg="modSp mod">
        <pc:chgData name="Eve-Marie Davy" userId="b833f7d6-4dc7-4b68-bde3-4787572f6e14" providerId="ADAL" clId="{7CF8A300-0D8A-4F32-8F0B-19A644D5CBE5}" dt="2022-05-25T18:48:24.649" v="469" actId="1076"/>
        <pc:sldMkLst>
          <pc:docMk/>
          <pc:sldMk cId="2846348817" sldId="370"/>
        </pc:sldMkLst>
        <pc:spChg chg="mod">
          <ac:chgData name="Eve-Marie Davy" userId="b833f7d6-4dc7-4b68-bde3-4787572f6e14" providerId="ADAL" clId="{7CF8A300-0D8A-4F32-8F0B-19A644D5CBE5}" dt="2022-05-25T18:48:24.649" v="469" actId="1076"/>
          <ac:spMkLst>
            <pc:docMk/>
            <pc:sldMk cId="2846348817" sldId="370"/>
            <ac:spMk id="6" creationId="{F65BCDC0-01B6-084D-A55F-E9DB8DE1AE00}"/>
          </ac:spMkLst>
        </pc:spChg>
      </pc:sldChg>
      <pc:sldChg chg="modSp mod">
        <pc:chgData name="Eve-Marie Davy" userId="b833f7d6-4dc7-4b68-bde3-4787572f6e14" providerId="ADAL" clId="{7CF8A300-0D8A-4F32-8F0B-19A644D5CBE5}" dt="2022-05-25T18:53:07.276" v="576" actId="1076"/>
        <pc:sldMkLst>
          <pc:docMk/>
          <pc:sldMk cId="1849442863" sldId="374"/>
        </pc:sldMkLst>
        <pc:spChg chg="mod">
          <ac:chgData name="Eve-Marie Davy" userId="b833f7d6-4dc7-4b68-bde3-4787572f6e14" providerId="ADAL" clId="{7CF8A300-0D8A-4F32-8F0B-19A644D5CBE5}" dt="2022-05-25T18:48:30.995" v="470" actId="1076"/>
          <ac:spMkLst>
            <pc:docMk/>
            <pc:sldMk cId="1849442863" sldId="374"/>
            <ac:spMk id="2" creationId="{6FFE91B1-6023-3C4D-AB20-3462FEB38F98}"/>
          </ac:spMkLst>
        </pc:spChg>
        <pc:spChg chg="mod">
          <ac:chgData name="Eve-Marie Davy" userId="b833f7d6-4dc7-4b68-bde3-4787572f6e14" providerId="ADAL" clId="{7CF8A300-0D8A-4F32-8F0B-19A644D5CBE5}" dt="2022-05-25T18:48:36.460" v="471" actId="1076"/>
          <ac:spMkLst>
            <pc:docMk/>
            <pc:sldMk cId="1849442863" sldId="374"/>
            <ac:spMk id="6" creationId="{F65BCDC0-01B6-084D-A55F-E9DB8DE1AE00}"/>
          </ac:spMkLst>
        </pc:spChg>
        <pc:spChg chg="mod">
          <ac:chgData name="Eve-Marie Davy" userId="b833f7d6-4dc7-4b68-bde3-4787572f6e14" providerId="ADAL" clId="{7CF8A300-0D8A-4F32-8F0B-19A644D5CBE5}" dt="2022-05-25T18:53:07.276" v="576" actId="1076"/>
          <ac:spMkLst>
            <pc:docMk/>
            <pc:sldMk cId="1849442863" sldId="374"/>
            <ac:spMk id="13" creationId="{EAE49954-4E74-5791-63C2-96DD8D8DAD25}"/>
          </ac:spMkLst>
        </pc:spChg>
      </pc:sldChg>
      <pc:sldChg chg="modSp mod">
        <pc:chgData name="Eve-Marie Davy" userId="b833f7d6-4dc7-4b68-bde3-4787572f6e14" providerId="ADAL" clId="{7CF8A300-0D8A-4F32-8F0B-19A644D5CBE5}" dt="2022-05-25T18:53:14.483" v="577"/>
        <pc:sldMkLst>
          <pc:docMk/>
          <pc:sldMk cId="805346147" sldId="376"/>
        </pc:sldMkLst>
        <pc:spChg chg="mod">
          <ac:chgData name="Eve-Marie Davy" userId="b833f7d6-4dc7-4b68-bde3-4787572f6e14" providerId="ADAL" clId="{7CF8A300-0D8A-4F32-8F0B-19A644D5CBE5}" dt="2022-05-25T18:52:57.593" v="574" actId="1076"/>
          <ac:spMkLst>
            <pc:docMk/>
            <pc:sldMk cId="805346147" sldId="376"/>
            <ac:spMk id="6" creationId="{F65BCDC0-01B6-084D-A55F-E9DB8DE1AE00}"/>
          </ac:spMkLst>
        </pc:spChg>
        <pc:spChg chg="mod">
          <ac:chgData name="Eve-Marie Davy" userId="b833f7d6-4dc7-4b68-bde3-4787572f6e14" providerId="ADAL" clId="{7CF8A300-0D8A-4F32-8F0B-19A644D5CBE5}" dt="2022-05-25T18:53:14.483" v="577"/>
          <ac:spMkLst>
            <pc:docMk/>
            <pc:sldMk cId="805346147" sldId="376"/>
            <ac:spMk id="13" creationId="{EAE49954-4E74-5791-63C2-96DD8D8DAD25}"/>
          </ac:spMkLst>
        </pc:spChg>
      </pc:sldChg>
      <pc:sldChg chg="del">
        <pc:chgData name="Eve-Marie Davy" userId="b833f7d6-4dc7-4b68-bde3-4787572f6e14" providerId="ADAL" clId="{7CF8A300-0D8A-4F32-8F0B-19A644D5CBE5}" dt="2022-05-25T18:55:42.642" v="581" actId="47"/>
        <pc:sldMkLst>
          <pc:docMk/>
          <pc:sldMk cId="2838588158" sldId="380"/>
        </pc:sldMkLst>
      </pc:sldChg>
      <pc:sldChg chg="modSp del mod">
        <pc:chgData name="Eve-Marie Davy" userId="b833f7d6-4dc7-4b68-bde3-4787572f6e14" providerId="ADAL" clId="{7CF8A300-0D8A-4F32-8F0B-19A644D5CBE5}" dt="2022-05-25T18:54:54.582" v="580" actId="47"/>
        <pc:sldMkLst>
          <pc:docMk/>
          <pc:sldMk cId="2423272800" sldId="381"/>
        </pc:sldMkLst>
        <pc:spChg chg="mod">
          <ac:chgData name="Eve-Marie Davy" userId="b833f7d6-4dc7-4b68-bde3-4787572f6e14" providerId="ADAL" clId="{7CF8A300-0D8A-4F32-8F0B-19A644D5CBE5}" dt="2022-05-25T18:53:25.274" v="578" actId="1076"/>
          <ac:spMkLst>
            <pc:docMk/>
            <pc:sldMk cId="2423272800" sldId="381"/>
            <ac:spMk id="6" creationId="{F65BCDC0-01B6-084D-A55F-E9DB8DE1AE00}"/>
          </ac:spMkLst>
        </pc:spChg>
      </pc:sldChg>
      <pc:sldChg chg="del">
        <pc:chgData name="Eve-Marie Davy" userId="b833f7d6-4dc7-4b68-bde3-4787572f6e14" providerId="ADAL" clId="{7CF8A300-0D8A-4F32-8F0B-19A644D5CBE5}" dt="2022-05-25T18:55:55.548" v="583" actId="47"/>
        <pc:sldMkLst>
          <pc:docMk/>
          <pc:sldMk cId="1392333351" sldId="382"/>
        </pc:sldMkLst>
      </pc:sldChg>
      <pc:sldChg chg="del">
        <pc:chgData name="Eve-Marie Davy" userId="b833f7d6-4dc7-4b68-bde3-4787572f6e14" providerId="ADAL" clId="{7CF8A300-0D8A-4F32-8F0B-19A644D5CBE5}" dt="2022-05-25T18:55:58.145" v="584" actId="47"/>
        <pc:sldMkLst>
          <pc:docMk/>
          <pc:sldMk cId="1702806841" sldId="383"/>
        </pc:sldMkLst>
      </pc:sldChg>
      <pc:sldChg chg="del">
        <pc:chgData name="Eve-Marie Davy" userId="b833f7d6-4dc7-4b68-bde3-4787572f6e14" providerId="ADAL" clId="{7CF8A300-0D8A-4F32-8F0B-19A644D5CBE5}" dt="2022-05-25T18:56:02.820" v="585" actId="47"/>
        <pc:sldMkLst>
          <pc:docMk/>
          <pc:sldMk cId="1319409970" sldId="384"/>
        </pc:sldMkLst>
      </pc:sldChg>
      <pc:sldChg chg="del">
        <pc:chgData name="Eve-Marie Davy" userId="b833f7d6-4dc7-4b68-bde3-4787572f6e14" providerId="ADAL" clId="{7CF8A300-0D8A-4F32-8F0B-19A644D5CBE5}" dt="2022-05-25T18:56:04.558" v="586" actId="47"/>
        <pc:sldMkLst>
          <pc:docMk/>
          <pc:sldMk cId="1272201557" sldId="385"/>
        </pc:sldMkLst>
      </pc:sldChg>
      <pc:sldChg chg="modSp mod">
        <pc:chgData name="Eve-Marie Davy" userId="b833f7d6-4dc7-4b68-bde3-4787572f6e14" providerId="ADAL" clId="{7CF8A300-0D8A-4F32-8F0B-19A644D5CBE5}" dt="2022-05-25T18:56:14.685" v="588" actId="20577"/>
        <pc:sldMkLst>
          <pc:docMk/>
          <pc:sldMk cId="2741643397" sldId="387"/>
        </pc:sldMkLst>
        <pc:spChg chg="mod">
          <ac:chgData name="Eve-Marie Davy" userId="b833f7d6-4dc7-4b68-bde3-4787572f6e14" providerId="ADAL" clId="{7CF8A300-0D8A-4F32-8F0B-19A644D5CBE5}" dt="2022-05-25T18:56:14.685" v="588" actId="20577"/>
          <ac:spMkLst>
            <pc:docMk/>
            <pc:sldMk cId="2741643397" sldId="387"/>
            <ac:spMk id="3" creationId="{8DCC7FAD-A4CC-314E-8C39-54EA5EBB893C}"/>
          </ac:spMkLst>
        </pc:spChg>
      </pc:sldChg>
      <pc:sldChg chg="addSp modSp mod">
        <pc:chgData name="Eve-Marie Davy" userId="b833f7d6-4dc7-4b68-bde3-4787572f6e14" providerId="ADAL" clId="{7CF8A300-0D8A-4F32-8F0B-19A644D5CBE5}" dt="2022-05-25T19:03:10.276" v="719" actId="20577"/>
        <pc:sldMkLst>
          <pc:docMk/>
          <pc:sldMk cId="1854625324" sldId="388"/>
        </pc:sldMkLst>
        <pc:spChg chg="add mod">
          <ac:chgData name="Eve-Marie Davy" userId="b833f7d6-4dc7-4b68-bde3-4787572f6e14" providerId="ADAL" clId="{7CF8A300-0D8A-4F32-8F0B-19A644D5CBE5}" dt="2022-05-25T19:00:41.276" v="650" actId="20577"/>
          <ac:spMkLst>
            <pc:docMk/>
            <pc:sldMk cId="1854625324" sldId="388"/>
            <ac:spMk id="10" creationId="{5D8094BD-1A9D-5683-1A9B-6969D2F69253}"/>
          </ac:spMkLst>
        </pc:spChg>
        <pc:spChg chg="mod">
          <ac:chgData name="Eve-Marie Davy" userId="b833f7d6-4dc7-4b68-bde3-4787572f6e14" providerId="ADAL" clId="{7CF8A300-0D8A-4F32-8F0B-19A644D5CBE5}" dt="2022-05-25T19:03:10.276" v="719" actId="20577"/>
          <ac:spMkLst>
            <pc:docMk/>
            <pc:sldMk cId="1854625324" sldId="388"/>
            <ac:spMk id="13" creationId="{EAE49954-4E74-5791-63C2-96DD8D8DAD25}"/>
          </ac:spMkLst>
        </pc:spChg>
      </pc:sldChg>
      <pc:sldChg chg="modSp mod">
        <pc:chgData name="Eve-Marie Davy" userId="b833f7d6-4dc7-4b68-bde3-4787572f6e14" providerId="ADAL" clId="{7CF8A300-0D8A-4F32-8F0B-19A644D5CBE5}" dt="2022-05-25T19:04:58.011" v="724" actId="6549"/>
        <pc:sldMkLst>
          <pc:docMk/>
          <pc:sldMk cId="1958877745" sldId="389"/>
        </pc:sldMkLst>
        <pc:spChg chg="mod">
          <ac:chgData name="Eve-Marie Davy" userId="b833f7d6-4dc7-4b68-bde3-4787572f6e14" providerId="ADAL" clId="{7CF8A300-0D8A-4F32-8F0B-19A644D5CBE5}" dt="2022-05-25T14:51:58.913" v="38" actId="1076"/>
          <ac:spMkLst>
            <pc:docMk/>
            <pc:sldMk cId="1958877745" sldId="389"/>
            <ac:spMk id="6" creationId="{F65BCDC0-01B6-084D-A55F-E9DB8DE1AE00}"/>
          </ac:spMkLst>
        </pc:spChg>
        <pc:spChg chg="mod">
          <ac:chgData name="Eve-Marie Davy" userId="b833f7d6-4dc7-4b68-bde3-4787572f6e14" providerId="ADAL" clId="{7CF8A300-0D8A-4F32-8F0B-19A644D5CBE5}" dt="2022-05-25T19:04:58.011" v="724" actId="6549"/>
          <ac:spMkLst>
            <pc:docMk/>
            <pc:sldMk cId="1958877745" sldId="389"/>
            <ac:spMk id="13" creationId="{EAE49954-4E74-5791-63C2-96DD8D8DAD25}"/>
          </ac:spMkLst>
        </pc:spChg>
      </pc:sldChg>
      <pc:sldChg chg="modSp mod">
        <pc:chgData name="Eve-Marie Davy" userId="b833f7d6-4dc7-4b68-bde3-4787572f6e14" providerId="ADAL" clId="{7CF8A300-0D8A-4F32-8F0B-19A644D5CBE5}" dt="2022-05-25T18:03:12.568" v="136" actId="6549"/>
        <pc:sldMkLst>
          <pc:docMk/>
          <pc:sldMk cId="114865492" sldId="390"/>
        </pc:sldMkLst>
        <pc:spChg chg="mod">
          <ac:chgData name="Eve-Marie Davy" userId="b833f7d6-4dc7-4b68-bde3-4787572f6e14" providerId="ADAL" clId="{7CF8A300-0D8A-4F32-8F0B-19A644D5CBE5}" dt="2022-05-25T18:03:12.568" v="136" actId="6549"/>
          <ac:spMkLst>
            <pc:docMk/>
            <pc:sldMk cId="114865492" sldId="390"/>
            <ac:spMk id="5" creationId="{BC92B640-1BC0-6A4D-A120-1CA2DF98AF42}"/>
          </ac:spMkLst>
        </pc:spChg>
      </pc:sldChg>
      <pc:sldChg chg="del">
        <pc:chgData name="Eve-Marie Davy" userId="b833f7d6-4dc7-4b68-bde3-4787572f6e14" providerId="ADAL" clId="{7CF8A300-0D8A-4F32-8F0B-19A644D5CBE5}" dt="2022-05-25T18:55:53.759" v="582" actId="47"/>
        <pc:sldMkLst>
          <pc:docMk/>
          <pc:sldMk cId="2713913738" sldId="391"/>
        </pc:sldMkLst>
      </pc:sldChg>
    </pc:docChg>
  </pc:docChgLst>
  <pc:docChgLst>
    <pc:chgData name="Aurélie BOTTARI" userId="S::abottari@bignonlebray.com::1bc086d7-c860-46c4-ab89-257117e0cc42" providerId="AD" clId="Web-{583E8425-6D09-3CDE-1350-9A563487F345}"/>
    <pc:docChg chg="modSld">
      <pc:chgData name="Aurélie BOTTARI" userId="S::abottari@bignonlebray.com::1bc086d7-c860-46c4-ab89-257117e0cc42" providerId="AD" clId="Web-{583E8425-6D09-3CDE-1350-9A563487F345}" dt="2024-04-04T12:08:05.874" v="16" actId="20577"/>
      <pc:docMkLst>
        <pc:docMk/>
      </pc:docMkLst>
      <pc:sldChg chg="addSp modSp">
        <pc:chgData name="Aurélie BOTTARI" userId="S::abottari@bignonlebray.com::1bc086d7-c860-46c4-ab89-257117e0cc42" providerId="AD" clId="Web-{583E8425-6D09-3CDE-1350-9A563487F345}" dt="2024-04-04T12:07:17.654" v="10" actId="1076"/>
        <pc:sldMkLst>
          <pc:docMk/>
          <pc:sldMk cId="2153041050" sldId="257"/>
        </pc:sldMkLst>
        <pc:spChg chg="mod">
          <ac:chgData name="Aurélie BOTTARI" userId="S::abottari@bignonlebray.com::1bc086d7-c860-46c4-ab89-257117e0cc42" providerId="AD" clId="Web-{583E8425-6D09-3CDE-1350-9A563487F345}" dt="2024-04-04T12:07:17.654" v="10" actId="1076"/>
          <ac:spMkLst>
            <pc:docMk/>
            <pc:sldMk cId="2153041050" sldId="257"/>
            <ac:spMk id="5" creationId="{99C8B24C-3401-0849-9BC6-7DF2C24CA0D4}"/>
          </ac:spMkLst>
        </pc:spChg>
        <pc:picChg chg="add mod">
          <ac:chgData name="Aurélie BOTTARI" userId="S::abottari@bignonlebray.com::1bc086d7-c860-46c4-ab89-257117e0cc42" providerId="AD" clId="Web-{583E8425-6D09-3CDE-1350-9A563487F345}" dt="2024-04-04T12:07:14.201" v="9" actId="1076"/>
          <ac:picMkLst>
            <pc:docMk/>
            <pc:sldMk cId="2153041050" sldId="257"/>
            <ac:picMk id="2" creationId="{7525F53D-6CF2-BD08-F146-84AF2D760249}"/>
          </ac:picMkLst>
        </pc:picChg>
      </pc:sldChg>
      <pc:sldChg chg="modSp">
        <pc:chgData name="Aurélie BOTTARI" userId="S::abottari@bignonlebray.com::1bc086d7-c860-46c4-ab89-257117e0cc42" providerId="AD" clId="Web-{583E8425-6D09-3CDE-1350-9A563487F345}" dt="2024-04-04T12:08:05.874" v="16" actId="20577"/>
        <pc:sldMkLst>
          <pc:docMk/>
          <pc:sldMk cId="114865492" sldId="390"/>
        </pc:sldMkLst>
        <pc:spChg chg="mod">
          <ac:chgData name="Aurélie BOTTARI" userId="S::abottari@bignonlebray.com::1bc086d7-c860-46c4-ab89-257117e0cc42" providerId="AD" clId="Web-{583E8425-6D09-3CDE-1350-9A563487F345}" dt="2024-04-04T12:08:05.874" v="16" actId="20577"/>
          <ac:spMkLst>
            <pc:docMk/>
            <pc:sldMk cId="114865492" sldId="390"/>
            <ac:spMk id="5" creationId="{BC92B640-1BC0-6A4D-A120-1CA2DF98AF42}"/>
          </ac:spMkLst>
        </pc:spChg>
      </pc:sldChg>
    </pc:docChg>
  </pc:docChgLst>
  <pc:docChgLst>
    <pc:chgData name="Aurélie BOTTARI" userId="S::abottari@bignonlebray.com::1bc086d7-c860-46c4-ab89-257117e0cc42" providerId="AD" clId="Web-{6E486B73-6A62-E0C6-5FC9-42073FAFEC1F}"/>
    <pc:docChg chg="modSld">
      <pc:chgData name="Aurélie BOTTARI" userId="S::abottari@bignonlebray.com::1bc086d7-c860-46c4-ab89-257117e0cc42" providerId="AD" clId="Web-{6E486B73-6A62-E0C6-5FC9-42073FAFEC1F}" dt="2024-04-17T10:23:21.797" v="4" actId="14100"/>
      <pc:docMkLst>
        <pc:docMk/>
      </pc:docMkLst>
      <pc:sldChg chg="modSp">
        <pc:chgData name="Aurélie BOTTARI" userId="S::abottari@bignonlebray.com::1bc086d7-c860-46c4-ab89-257117e0cc42" providerId="AD" clId="Web-{6E486B73-6A62-E0C6-5FC9-42073FAFEC1F}" dt="2024-04-17T10:23:02.703" v="1" actId="20577"/>
        <pc:sldMkLst>
          <pc:docMk/>
          <pc:sldMk cId="2153041050" sldId="257"/>
        </pc:sldMkLst>
        <pc:spChg chg="mod">
          <ac:chgData name="Aurélie BOTTARI" userId="S::abottari@bignonlebray.com::1bc086d7-c860-46c4-ab89-257117e0cc42" providerId="AD" clId="Web-{6E486B73-6A62-E0C6-5FC9-42073FAFEC1F}" dt="2024-04-17T10:23:02.703" v="1" actId="20577"/>
          <ac:spMkLst>
            <pc:docMk/>
            <pc:sldMk cId="2153041050" sldId="257"/>
            <ac:spMk id="5" creationId="{99C8B24C-3401-0849-9BC6-7DF2C24CA0D4}"/>
          </ac:spMkLst>
        </pc:spChg>
      </pc:sldChg>
      <pc:sldChg chg="modSp">
        <pc:chgData name="Aurélie BOTTARI" userId="S::abottari@bignonlebray.com::1bc086d7-c860-46c4-ab89-257117e0cc42" providerId="AD" clId="Web-{6E486B73-6A62-E0C6-5FC9-42073FAFEC1F}" dt="2024-04-17T10:23:21.797" v="4" actId="14100"/>
        <pc:sldMkLst>
          <pc:docMk/>
          <pc:sldMk cId="1329568606" sldId="341"/>
        </pc:sldMkLst>
        <pc:spChg chg="mod">
          <ac:chgData name="Aurélie BOTTARI" userId="S::abottari@bignonlebray.com::1bc086d7-c860-46c4-ab89-257117e0cc42" providerId="AD" clId="Web-{6E486B73-6A62-E0C6-5FC9-42073FAFEC1F}" dt="2024-04-17T10:23:21.797" v="4" actId="14100"/>
          <ac:spMkLst>
            <pc:docMk/>
            <pc:sldMk cId="1329568606" sldId="341"/>
            <ac:spMk id="18" creationId="{5F23522F-F3F1-A845-F082-3D8AEB6CC786}"/>
          </ac:spMkLst>
        </pc:spChg>
      </pc:sldChg>
    </pc:docChg>
  </pc:docChgLst>
  <pc:docChgLst>
    <pc:chgData name="Alexandra DUDAU" userId="4012d74f-b219-40f8-9380-8a42ca4d608e" providerId="ADAL" clId="{FCD2327B-ED22-4627-A7D8-9FE4A6738947}"/>
    <pc:docChg chg="undo redo custSel addSld delSld modSld sldOrd modNotesMaster modHandout">
      <pc:chgData name="Alexandra DUDAU" userId="4012d74f-b219-40f8-9380-8a42ca4d608e" providerId="ADAL" clId="{FCD2327B-ED22-4627-A7D8-9FE4A6738947}" dt="2022-05-25T12:23:38.236" v="4292" actId="20577"/>
      <pc:docMkLst>
        <pc:docMk/>
      </pc:docMkLst>
      <pc:sldChg chg="del">
        <pc:chgData name="Alexandra DUDAU" userId="4012d74f-b219-40f8-9380-8a42ca4d608e" providerId="ADAL" clId="{FCD2327B-ED22-4627-A7D8-9FE4A6738947}" dt="2022-05-24T14:04:39.766" v="2265" actId="2696"/>
        <pc:sldMkLst>
          <pc:docMk/>
          <pc:sldMk cId="4007213125" sldId="258"/>
        </pc:sldMkLst>
      </pc:sldChg>
      <pc:sldChg chg="del">
        <pc:chgData name="Alexandra DUDAU" userId="4012d74f-b219-40f8-9380-8a42ca4d608e" providerId="ADAL" clId="{FCD2327B-ED22-4627-A7D8-9FE4A6738947}" dt="2022-05-24T14:05:10.401" v="2266" actId="2696"/>
        <pc:sldMkLst>
          <pc:docMk/>
          <pc:sldMk cId="274713278" sldId="264"/>
        </pc:sldMkLst>
      </pc:sldChg>
      <pc:sldChg chg="del">
        <pc:chgData name="Alexandra DUDAU" userId="4012d74f-b219-40f8-9380-8a42ca4d608e" providerId="ADAL" clId="{FCD2327B-ED22-4627-A7D8-9FE4A6738947}" dt="2022-05-24T14:05:32.528" v="2267" actId="2696"/>
        <pc:sldMkLst>
          <pc:docMk/>
          <pc:sldMk cId="2994737357" sldId="268"/>
        </pc:sldMkLst>
      </pc:sldChg>
      <pc:sldChg chg="del">
        <pc:chgData name="Alexandra DUDAU" userId="4012d74f-b219-40f8-9380-8a42ca4d608e" providerId="ADAL" clId="{FCD2327B-ED22-4627-A7D8-9FE4A6738947}" dt="2022-05-24T14:05:10.401" v="2266" actId="2696"/>
        <pc:sldMkLst>
          <pc:docMk/>
          <pc:sldMk cId="4273627054" sldId="272"/>
        </pc:sldMkLst>
      </pc:sldChg>
      <pc:sldChg chg="del">
        <pc:chgData name="Alexandra DUDAU" userId="4012d74f-b219-40f8-9380-8a42ca4d608e" providerId="ADAL" clId="{FCD2327B-ED22-4627-A7D8-9FE4A6738947}" dt="2022-05-24T14:04:34.284" v="2264" actId="2696"/>
        <pc:sldMkLst>
          <pc:docMk/>
          <pc:sldMk cId="1883247918" sldId="275"/>
        </pc:sldMkLst>
      </pc:sldChg>
      <pc:sldChg chg="del">
        <pc:chgData name="Alexandra DUDAU" userId="4012d74f-b219-40f8-9380-8a42ca4d608e" providerId="ADAL" clId="{FCD2327B-ED22-4627-A7D8-9FE4A6738947}" dt="2022-05-24T14:05:32.528" v="2267" actId="2696"/>
        <pc:sldMkLst>
          <pc:docMk/>
          <pc:sldMk cId="3475300488" sldId="276"/>
        </pc:sldMkLst>
      </pc:sldChg>
      <pc:sldChg chg="modSp mod">
        <pc:chgData name="Alexandra DUDAU" userId="4012d74f-b219-40f8-9380-8a42ca4d608e" providerId="ADAL" clId="{FCD2327B-ED22-4627-A7D8-9FE4A6738947}" dt="2022-05-25T10:04:00.769" v="3640" actId="108"/>
        <pc:sldMkLst>
          <pc:docMk/>
          <pc:sldMk cId="3805367002" sldId="277"/>
        </pc:sldMkLst>
        <pc:spChg chg="mod">
          <ac:chgData name="Alexandra DUDAU" userId="4012d74f-b219-40f8-9380-8a42ca4d608e" providerId="ADAL" clId="{FCD2327B-ED22-4627-A7D8-9FE4A6738947}" dt="2022-05-25T10:04:00.769" v="3640" actId="108"/>
          <ac:spMkLst>
            <pc:docMk/>
            <pc:sldMk cId="3805367002" sldId="277"/>
            <ac:spMk id="5" creationId="{BC92B640-1BC0-6A4D-A120-1CA2DF98AF42}"/>
          </ac:spMkLst>
        </pc:spChg>
      </pc:sldChg>
      <pc:sldChg chg="del">
        <pc:chgData name="Alexandra DUDAU" userId="4012d74f-b219-40f8-9380-8a42ca4d608e" providerId="ADAL" clId="{FCD2327B-ED22-4627-A7D8-9FE4A6738947}" dt="2022-05-24T14:05:32.528" v="2267" actId="2696"/>
        <pc:sldMkLst>
          <pc:docMk/>
          <pc:sldMk cId="3879896068" sldId="278"/>
        </pc:sldMkLst>
      </pc:sldChg>
      <pc:sldChg chg="del">
        <pc:chgData name="Alexandra DUDAU" userId="4012d74f-b219-40f8-9380-8a42ca4d608e" providerId="ADAL" clId="{FCD2327B-ED22-4627-A7D8-9FE4A6738947}" dt="2022-05-24T14:05:10.401" v="2266" actId="2696"/>
        <pc:sldMkLst>
          <pc:docMk/>
          <pc:sldMk cId="3709680452" sldId="279"/>
        </pc:sldMkLst>
      </pc:sldChg>
      <pc:sldChg chg="del">
        <pc:chgData name="Alexandra DUDAU" userId="4012d74f-b219-40f8-9380-8a42ca4d608e" providerId="ADAL" clId="{FCD2327B-ED22-4627-A7D8-9FE4A6738947}" dt="2022-05-24T14:05:32.528" v="2267" actId="2696"/>
        <pc:sldMkLst>
          <pc:docMk/>
          <pc:sldMk cId="4042497972" sldId="280"/>
        </pc:sldMkLst>
      </pc:sldChg>
      <pc:sldChg chg="del">
        <pc:chgData name="Alexandra DUDAU" userId="4012d74f-b219-40f8-9380-8a42ca4d608e" providerId="ADAL" clId="{FCD2327B-ED22-4627-A7D8-9FE4A6738947}" dt="2022-05-24T14:05:32.528" v="2267" actId="2696"/>
        <pc:sldMkLst>
          <pc:docMk/>
          <pc:sldMk cId="2758770752" sldId="281"/>
        </pc:sldMkLst>
      </pc:sldChg>
      <pc:sldChg chg="del">
        <pc:chgData name="Alexandra DUDAU" userId="4012d74f-b219-40f8-9380-8a42ca4d608e" providerId="ADAL" clId="{FCD2327B-ED22-4627-A7D8-9FE4A6738947}" dt="2022-05-24T14:05:10.401" v="2266" actId="2696"/>
        <pc:sldMkLst>
          <pc:docMk/>
          <pc:sldMk cId="3013357878" sldId="282"/>
        </pc:sldMkLst>
      </pc:sldChg>
      <pc:sldChg chg="del">
        <pc:chgData name="Alexandra DUDAU" userId="4012d74f-b219-40f8-9380-8a42ca4d608e" providerId="ADAL" clId="{FCD2327B-ED22-4627-A7D8-9FE4A6738947}" dt="2022-05-24T14:05:10.401" v="2266" actId="2696"/>
        <pc:sldMkLst>
          <pc:docMk/>
          <pc:sldMk cId="239062780" sldId="284"/>
        </pc:sldMkLst>
      </pc:sldChg>
      <pc:sldChg chg="del">
        <pc:chgData name="Alexandra DUDAU" userId="4012d74f-b219-40f8-9380-8a42ca4d608e" providerId="ADAL" clId="{FCD2327B-ED22-4627-A7D8-9FE4A6738947}" dt="2022-05-24T14:05:32.528" v="2267" actId="2696"/>
        <pc:sldMkLst>
          <pc:docMk/>
          <pc:sldMk cId="1185114292" sldId="285"/>
        </pc:sldMkLst>
      </pc:sldChg>
      <pc:sldChg chg="del">
        <pc:chgData name="Alexandra DUDAU" userId="4012d74f-b219-40f8-9380-8a42ca4d608e" providerId="ADAL" clId="{FCD2327B-ED22-4627-A7D8-9FE4A6738947}" dt="2022-05-25T09:44:41.188" v="3316" actId="2696"/>
        <pc:sldMkLst>
          <pc:docMk/>
          <pc:sldMk cId="2880633159" sldId="287"/>
        </pc:sldMkLst>
      </pc:sldChg>
      <pc:sldChg chg="del">
        <pc:chgData name="Alexandra DUDAU" userId="4012d74f-b219-40f8-9380-8a42ca4d608e" providerId="ADAL" clId="{FCD2327B-ED22-4627-A7D8-9FE4A6738947}" dt="2022-05-24T14:05:32.528" v="2267" actId="2696"/>
        <pc:sldMkLst>
          <pc:docMk/>
          <pc:sldMk cId="2494273363" sldId="288"/>
        </pc:sldMkLst>
      </pc:sldChg>
      <pc:sldChg chg="del">
        <pc:chgData name="Alexandra DUDAU" userId="4012d74f-b219-40f8-9380-8a42ca4d608e" providerId="ADAL" clId="{FCD2327B-ED22-4627-A7D8-9FE4A6738947}" dt="2022-05-24T14:05:32.528" v="2267" actId="2696"/>
        <pc:sldMkLst>
          <pc:docMk/>
          <pc:sldMk cId="138687491" sldId="289"/>
        </pc:sldMkLst>
      </pc:sldChg>
      <pc:sldChg chg="del">
        <pc:chgData name="Alexandra DUDAU" userId="4012d74f-b219-40f8-9380-8a42ca4d608e" providerId="ADAL" clId="{FCD2327B-ED22-4627-A7D8-9FE4A6738947}" dt="2022-05-24T14:05:32.528" v="2267" actId="2696"/>
        <pc:sldMkLst>
          <pc:docMk/>
          <pc:sldMk cId="2325176693" sldId="290"/>
        </pc:sldMkLst>
      </pc:sldChg>
      <pc:sldChg chg="del">
        <pc:chgData name="Alexandra DUDAU" userId="4012d74f-b219-40f8-9380-8a42ca4d608e" providerId="ADAL" clId="{FCD2327B-ED22-4627-A7D8-9FE4A6738947}" dt="2022-05-24T14:05:32.528" v="2267" actId="2696"/>
        <pc:sldMkLst>
          <pc:docMk/>
          <pc:sldMk cId="3818334823" sldId="291"/>
        </pc:sldMkLst>
      </pc:sldChg>
      <pc:sldChg chg="del">
        <pc:chgData name="Alexandra DUDAU" userId="4012d74f-b219-40f8-9380-8a42ca4d608e" providerId="ADAL" clId="{FCD2327B-ED22-4627-A7D8-9FE4A6738947}" dt="2022-05-24T13:54:05.165" v="2248" actId="2696"/>
        <pc:sldMkLst>
          <pc:docMk/>
          <pc:sldMk cId="1543293230" sldId="305"/>
        </pc:sldMkLst>
      </pc:sldChg>
      <pc:sldChg chg="del">
        <pc:chgData name="Alexandra DUDAU" userId="4012d74f-b219-40f8-9380-8a42ca4d608e" providerId="ADAL" clId="{FCD2327B-ED22-4627-A7D8-9FE4A6738947}" dt="2022-05-24T13:53:55.209" v="2246" actId="2696"/>
        <pc:sldMkLst>
          <pc:docMk/>
          <pc:sldMk cId="1113417482" sldId="306"/>
        </pc:sldMkLst>
      </pc:sldChg>
      <pc:sldChg chg="del">
        <pc:chgData name="Alexandra DUDAU" userId="4012d74f-b219-40f8-9380-8a42ca4d608e" providerId="ADAL" clId="{FCD2327B-ED22-4627-A7D8-9FE4A6738947}" dt="2022-05-24T14:05:10.401" v="2266" actId="2696"/>
        <pc:sldMkLst>
          <pc:docMk/>
          <pc:sldMk cId="3276714104" sldId="308"/>
        </pc:sldMkLst>
      </pc:sldChg>
      <pc:sldChg chg="del">
        <pc:chgData name="Alexandra DUDAU" userId="4012d74f-b219-40f8-9380-8a42ca4d608e" providerId="ADAL" clId="{FCD2327B-ED22-4627-A7D8-9FE4A6738947}" dt="2022-05-25T09:44:38.892" v="3315" actId="2696"/>
        <pc:sldMkLst>
          <pc:docMk/>
          <pc:sldMk cId="3790447220" sldId="309"/>
        </pc:sldMkLst>
      </pc:sldChg>
      <pc:sldChg chg="del">
        <pc:chgData name="Alexandra DUDAU" userId="4012d74f-b219-40f8-9380-8a42ca4d608e" providerId="ADAL" clId="{FCD2327B-ED22-4627-A7D8-9FE4A6738947}" dt="2022-05-24T14:05:10.401" v="2266" actId="2696"/>
        <pc:sldMkLst>
          <pc:docMk/>
          <pc:sldMk cId="3511458033" sldId="310"/>
        </pc:sldMkLst>
      </pc:sldChg>
      <pc:sldChg chg="del">
        <pc:chgData name="Alexandra DUDAU" userId="4012d74f-b219-40f8-9380-8a42ca4d608e" providerId="ADAL" clId="{FCD2327B-ED22-4627-A7D8-9FE4A6738947}" dt="2022-05-24T14:05:10.401" v="2266" actId="2696"/>
        <pc:sldMkLst>
          <pc:docMk/>
          <pc:sldMk cId="3933290995" sldId="311"/>
        </pc:sldMkLst>
      </pc:sldChg>
      <pc:sldChg chg="del">
        <pc:chgData name="Alexandra DUDAU" userId="4012d74f-b219-40f8-9380-8a42ca4d608e" providerId="ADAL" clId="{FCD2327B-ED22-4627-A7D8-9FE4A6738947}" dt="2022-05-24T14:05:10.401" v="2266" actId="2696"/>
        <pc:sldMkLst>
          <pc:docMk/>
          <pc:sldMk cId="2924992404" sldId="312"/>
        </pc:sldMkLst>
      </pc:sldChg>
      <pc:sldChg chg="del">
        <pc:chgData name="Alexandra DUDAU" userId="4012d74f-b219-40f8-9380-8a42ca4d608e" providerId="ADAL" clId="{FCD2327B-ED22-4627-A7D8-9FE4A6738947}" dt="2022-05-24T14:05:10.401" v="2266" actId="2696"/>
        <pc:sldMkLst>
          <pc:docMk/>
          <pc:sldMk cId="2227138297" sldId="313"/>
        </pc:sldMkLst>
      </pc:sldChg>
      <pc:sldChg chg="del">
        <pc:chgData name="Alexandra DUDAU" userId="4012d74f-b219-40f8-9380-8a42ca4d608e" providerId="ADAL" clId="{FCD2327B-ED22-4627-A7D8-9FE4A6738947}" dt="2022-05-24T14:05:10.401" v="2266" actId="2696"/>
        <pc:sldMkLst>
          <pc:docMk/>
          <pc:sldMk cId="973420248" sldId="314"/>
        </pc:sldMkLst>
      </pc:sldChg>
      <pc:sldChg chg="del">
        <pc:chgData name="Alexandra DUDAU" userId="4012d74f-b219-40f8-9380-8a42ca4d608e" providerId="ADAL" clId="{FCD2327B-ED22-4627-A7D8-9FE4A6738947}" dt="2022-05-24T14:05:10.401" v="2266" actId="2696"/>
        <pc:sldMkLst>
          <pc:docMk/>
          <pc:sldMk cId="3288630224" sldId="315"/>
        </pc:sldMkLst>
      </pc:sldChg>
      <pc:sldChg chg="del">
        <pc:chgData name="Alexandra DUDAU" userId="4012d74f-b219-40f8-9380-8a42ca4d608e" providerId="ADAL" clId="{FCD2327B-ED22-4627-A7D8-9FE4A6738947}" dt="2022-05-24T14:05:10.401" v="2266" actId="2696"/>
        <pc:sldMkLst>
          <pc:docMk/>
          <pc:sldMk cId="1799404771" sldId="316"/>
        </pc:sldMkLst>
      </pc:sldChg>
      <pc:sldChg chg="del">
        <pc:chgData name="Alexandra DUDAU" userId="4012d74f-b219-40f8-9380-8a42ca4d608e" providerId="ADAL" clId="{FCD2327B-ED22-4627-A7D8-9FE4A6738947}" dt="2022-05-24T14:05:10.401" v="2266" actId="2696"/>
        <pc:sldMkLst>
          <pc:docMk/>
          <pc:sldMk cId="395762430" sldId="317"/>
        </pc:sldMkLst>
      </pc:sldChg>
      <pc:sldChg chg="del">
        <pc:chgData name="Alexandra DUDAU" userId="4012d74f-b219-40f8-9380-8a42ca4d608e" providerId="ADAL" clId="{FCD2327B-ED22-4627-A7D8-9FE4A6738947}" dt="2022-05-24T14:05:10.401" v="2266" actId="2696"/>
        <pc:sldMkLst>
          <pc:docMk/>
          <pc:sldMk cId="4187465560" sldId="318"/>
        </pc:sldMkLst>
      </pc:sldChg>
      <pc:sldChg chg="del">
        <pc:chgData name="Alexandra DUDAU" userId="4012d74f-b219-40f8-9380-8a42ca4d608e" providerId="ADAL" clId="{FCD2327B-ED22-4627-A7D8-9FE4A6738947}" dt="2022-05-24T14:05:10.401" v="2266" actId="2696"/>
        <pc:sldMkLst>
          <pc:docMk/>
          <pc:sldMk cId="1582280773" sldId="319"/>
        </pc:sldMkLst>
      </pc:sldChg>
      <pc:sldChg chg="del">
        <pc:chgData name="Alexandra DUDAU" userId="4012d74f-b219-40f8-9380-8a42ca4d608e" providerId="ADAL" clId="{FCD2327B-ED22-4627-A7D8-9FE4A6738947}" dt="2022-05-24T14:05:10.401" v="2266" actId="2696"/>
        <pc:sldMkLst>
          <pc:docMk/>
          <pc:sldMk cId="2734494821" sldId="320"/>
        </pc:sldMkLst>
      </pc:sldChg>
      <pc:sldChg chg="del">
        <pc:chgData name="Alexandra DUDAU" userId="4012d74f-b219-40f8-9380-8a42ca4d608e" providerId="ADAL" clId="{FCD2327B-ED22-4627-A7D8-9FE4A6738947}" dt="2022-05-24T14:05:10.401" v="2266" actId="2696"/>
        <pc:sldMkLst>
          <pc:docMk/>
          <pc:sldMk cId="1169226394" sldId="321"/>
        </pc:sldMkLst>
      </pc:sldChg>
      <pc:sldChg chg="del">
        <pc:chgData name="Alexandra DUDAU" userId="4012d74f-b219-40f8-9380-8a42ca4d608e" providerId="ADAL" clId="{FCD2327B-ED22-4627-A7D8-9FE4A6738947}" dt="2022-05-24T14:05:10.401" v="2266" actId="2696"/>
        <pc:sldMkLst>
          <pc:docMk/>
          <pc:sldMk cId="2924455779" sldId="322"/>
        </pc:sldMkLst>
      </pc:sldChg>
      <pc:sldChg chg="del">
        <pc:chgData name="Alexandra DUDAU" userId="4012d74f-b219-40f8-9380-8a42ca4d608e" providerId="ADAL" clId="{FCD2327B-ED22-4627-A7D8-9FE4A6738947}" dt="2022-05-24T14:05:10.401" v="2266" actId="2696"/>
        <pc:sldMkLst>
          <pc:docMk/>
          <pc:sldMk cId="1755324766" sldId="323"/>
        </pc:sldMkLst>
      </pc:sldChg>
      <pc:sldChg chg="del">
        <pc:chgData name="Alexandra DUDAU" userId="4012d74f-b219-40f8-9380-8a42ca4d608e" providerId="ADAL" clId="{FCD2327B-ED22-4627-A7D8-9FE4A6738947}" dt="2022-05-24T14:05:10.401" v="2266" actId="2696"/>
        <pc:sldMkLst>
          <pc:docMk/>
          <pc:sldMk cId="2585456450" sldId="324"/>
        </pc:sldMkLst>
      </pc:sldChg>
      <pc:sldChg chg="del">
        <pc:chgData name="Alexandra DUDAU" userId="4012d74f-b219-40f8-9380-8a42ca4d608e" providerId="ADAL" clId="{FCD2327B-ED22-4627-A7D8-9FE4A6738947}" dt="2022-05-24T14:05:10.401" v="2266" actId="2696"/>
        <pc:sldMkLst>
          <pc:docMk/>
          <pc:sldMk cId="790793973" sldId="325"/>
        </pc:sldMkLst>
      </pc:sldChg>
      <pc:sldChg chg="del">
        <pc:chgData name="Alexandra DUDAU" userId="4012d74f-b219-40f8-9380-8a42ca4d608e" providerId="ADAL" clId="{FCD2327B-ED22-4627-A7D8-9FE4A6738947}" dt="2022-05-24T14:05:10.401" v="2266" actId="2696"/>
        <pc:sldMkLst>
          <pc:docMk/>
          <pc:sldMk cId="3178261458" sldId="326"/>
        </pc:sldMkLst>
      </pc:sldChg>
      <pc:sldChg chg="del">
        <pc:chgData name="Alexandra DUDAU" userId="4012d74f-b219-40f8-9380-8a42ca4d608e" providerId="ADAL" clId="{FCD2327B-ED22-4627-A7D8-9FE4A6738947}" dt="2022-05-24T14:05:10.401" v="2266" actId="2696"/>
        <pc:sldMkLst>
          <pc:docMk/>
          <pc:sldMk cId="2436672578" sldId="327"/>
        </pc:sldMkLst>
      </pc:sldChg>
      <pc:sldChg chg="del">
        <pc:chgData name="Alexandra DUDAU" userId="4012d74f-b219-40f8-9380-8a42ca4d608e" providerId="ADAL" clId="{FCD2327B-ED22-4627-A7D8-9FE4A6738947}" dt="2022-05-24T14:05:10.401" v="2266" actId="2696"/>
        <pc:sldMkLst>
          <pc:docMk/>
          <pc:sldMk cId="414718298" sldId="328"/>
        </pc:sldMkLst>
      </pc:sldChg>
      <pc:sldChg chg="del">
        <pc:chgData name="Alexandra DUDAU" userId="4012d74f-b219-40f8-9380-8a42ca4d608e" providerId="ADAL" clId="{FCD2327B-ED22-4627-A7D8-9FE4A6738947}" dt="2022-05-24T14:05:10.401" v="2266" actId="2696"/>
        <pc:sldMkLst>
          <pc:docMk/>
          <pc:sldMk cId="2968378648" sldId="329"/>
        </pc:sldMkLst>
      </pc:sldChg>
      <pc:sldChg chg="del">
        <pc:chgData name="Alexandra DUDAU" userId="4012d74f-b219-40f8-9380-8a42ca4d608e" providerId="ADAL" clId="{FCD2327B-ED22-4627-A7D8-9FE4A6738947}" dt="2022-05-24T14:05:10.401" v="2266" actId="2696"/>
        <pc:sldMkLst>
          <pc:docMk/>
          <pc:sldMk cId="2472894581" sldId="330"/>
        </pc:sldMkLst>
      </pc:sldChg>
      <pc:sldChg chg="del">
        <pc:chgData name="Alexandra DUDAU" userId="4012d74f-b219-40f8-9380-8a42ca4d608e" providerId="ADAL" clId="{FCD2327B-ED22-4627-A7D8-9FE4A6738947}" dt="2022-05-24T14:05:10.401" v="2266" actId="2696"/>
        <pc:sldMkLst>
          <pc:docMk/>
          <pc:sldMk cId="1169662363" sldId="331"/>
        </pc:sldMkLst>
      </pc:sldChg>
      <pc:sldChg chg="del">
        <pc:chgData name="Alexandra DUDAU" userId="4012d74f-b219-40f8-9380-8a42ca4d608e" providerId="ADAL" clId="{FCD2327B-ED22-4627-A7D8-9FE4A6738947}" dt="2022-05-24T14:05:10.401" v="2266" actId="2696"/>
        <pc:sldMkLst>
          <pc:docMk/>
          <pc:sldMk cId="1868565499" sldId="332"/>
        </pc:sldMkLst>
      </pc:sldChg>
      <pc:sldChg chg="del">
        <pc:chgData name="Alexandra DUDAU" userId="4012d74f-b219-40f8-9380-8a42ca4d608e" providerId="ADAL" clId="{FCD2327B-ED22-4627-A7D8-9FE4A6738947}" dt="2022-05-25T10:36:34.724" v="4246" actId="2696"/>
        <pc:sldMkLst>
          <pc:docMk/>
          <pc:sldMk cId="3143038539" sldId="334"/>
        </pc:sldMkLst>
      </pc:sldChg>
      <pc:sldChg chg="del">
        <pc:chgData name="Alexandra DUDAU" userId="4012d74f-b219-40f8-9380-8a42ca4d608e" providerId="ADAL" clId="{FCD2327B-ED22-4627-A7D8-9FE4A6738947}" dt="2022-05-24T14:05:10.401" v="2266" actId="2696"/>
        <pc:sldMkLst>
          <pc:docMk/>
          <pc:sldMk cId="1620308449" sldId="335"/>
        </pc:sldMkLst>
      </pc:sldChg>
      <pc:sldChg chg="del">
        <pc:chgData name="Alexandra DUDAU" userId="4012d74f-b219-40f8-9380-8a42ca4d608e" providerId="ADAL" clId="{FCD2327B-ED22-4627-A7D8-9FE4A6738947}" dt="2022-05-24T14:05:10.401" v="2266" actId="2696"/>
        <pc:sldMkLst>
          <pc:docMk/>
          <pc:sldMk cId="482787529" sldId="336"/>
        </pc:sldMkLst>
      </pc:sldChg>
      <pc:sldChg chg="del">
        <pc:chgData name="Alexandra DUDAU" userId="4012d74f-b219-40f8-9380-8a42ca4d608e" providerId="ADAL" clId="{FCD2327B-ED22-4627-A7D8-9FE4A6738947}" dt="2022-05-24T13:53:59.395" v="2247" actId="2696"/>
        <pc:sldMkLst>
          <pc:docMk/>
          <pc:sldMk cId="846307541" sldId="337"/>
        </pc:sldMkLst>
      </pc:sldChg>
      <pc:sldChg chg="del">
        <pc:chgData name="Alexandra DUDAU" userId="4012d74f-b219-40f8-9380-8a42ca4d608e" providerId="ADAL" clId="{FCD2327B-ED22-4627-A7D8-9FE4A6738947}" dt="2022-05-24T14:05:32.528" v="2267" actId="2696"/>
        <pc:sldMkLst>
          <pc:docMk/>
          <pc:sldMk cId="1830680316" sldId="338"/>
        </pc:sldMkLst>
      </pc:sldChg>
      <pc:sldChg chg="del">
        <pc:chgData name="Alexandra DUDAU" userId="4012d74f-b219-40f8-9380-8a42ca4d608e" providerId="ADAL" clId="{FCD2327B-ED22-4627-A7D8-9FE4A6738947}" dt="2022-05-24T14:05:10.401" v="2266" actId="2696"/>
        <pc:sldMkLst>
          <pc:docMk/>
          <pc:sldMk cId="304300175" sldId="339"/>
        </pc:sldMkLst>
      </pc:sldChg>
      <pc:sldChg chg="modSp mod">
        <pc:chgData name="Alexandra DUDAU" userId="4012d74f-b219-40f8-9380-8a42ca4d608e" providerId="ADAL" clId="{FCD2327B-ED22-4627-A7D8-9FE4A6738947}" dt="2022-05-25T12:22:41.502" v="4278" actId="20577"/>
        <pc:sldMkLst>
          <pc:docMk/>
          <pc:sldMk cId="1329568606" sldId="341"/>
        </pc:sldMkLst>
        <pc:spChg chg="mod">
          <ac:chgData name="Alexandra DUDAU" userId="4012d74f-b219-40f8-9380-8a42ca4d608e" providerId="ADAL" clId="{FCD2327B-ED22-4627-A7D8-9FE4A6738947}" dt="2022-05-25T12:22:41.502" v="4278" actId="20577"/>
          <ac:spMkLst>
            <pc:docMk/>
            <pc:sldMk cId="1329568606" sldId="341"/>
            <ac:spMk id="5" creationId="{BC92B640-1BC0-6A4D-A120-1CA2DF98AF42}"/>
          </ac:spMkLst>
        </pc:spChg>
      </pc:sldChg>
      <pc:sldChg chg="modSp mod">
        <pc:chgData name="Alexandra DUDAU" userId="4012d74f-b219-40f8-9380-8a42ca4d608e" providerId="ADAL" clId="{FCD2327B-ED22-4627-A7D8-9FE4A6738947}" dt="2022-05-25T10:02:14.775" v="3637" actId="255"/>
        <pc:sldMkLst>
          <pc:docMk/>
          <pc:sldMk cId="1711997664" sldId="342"/>
        </pc:sldMkLst>
        <pc:spChg chg="mod">
          <ac:chgData name="Alexandra DUDAU" userId="4012d74f-b219-40f8-9380-8a42ca4d608e" providerId="ADAL" clId="{FCD2327B-ED22-4627-A7D8-9FE4A6738947}" dt="2022-05-25T10:02:14.775" v="3637" actId="255"/>
          <ac:spMkLst>
            <pc:docMk/>
            <pc:sldMk cId="1711997664" sldId="342"/>
            <ac:spMk id="2" creationId="{4BA5242C-7413-8D4D-A61C-85E90AC41A55}"/>
          </ac:spMkLst>
        </pc:spChg>
      </pc:sldChg>
      <pc:sldChg chg="addSp delSp modSp mod">
        <pc:chgData name="Alexandra DUDAU" userId="4012d74f-b219-40f8-9380-8a42ca4d608e" providerId="ADAL" clId="{FCD2327B-ED22-4627-A7D8-9FE4A6738947}" dt="2022-05-25T09:57:46.247" v="3588" actId="20577"/>
        <pc:sldMkLst>
          <pc:docMk/>
          <pc:sldMk cId="2191430077" sldId="343"/>
        </pc:sldMkLst>
        <pc:spChg chg="mod">
          <ac:chgData name="Alexandra DUDAU" userId="4012d74f-b219-40f8-9380-8a42ca4d608e" providerId="ADAL" clId="{FCD2327B-ED22-4627-A7D8-9FE4A6738947}" dt="2022-05-24T10:33:11.680" v="748" actId="255"/>
          <ac:spMkLst>
            <pc:docMk/>
            <pc:sldMk cId="2191430077" sldId="343"/>
            <ac:spMk id="6" creationId="{F65BCDC0-01B6-084D-A55F-E9DB8DE1AE00}"/>
          </ac:spMkLst>
        </pc:spChg>
        <pc:spChg chg="add del mod">
          <ac:chgData name="Alexandra DUDAU" userId="4012d74f-b219-40f8-9380-8a42ca4d608e" providerId="ADAL" clId="{FCD2327B-ED22-4627-A7D8-9FE4A6738947}" dt="2022-05-24T09:33:02.488" v="142" actId="21"/>
          <ac:spMkLst>
            <pc:docMk/>
            <pc:sldMk cId="2191430077" sldId="343"/>
            <ac:spMk id="7" creationId="{594A9282-B256-9153-F39A-71692CCAF42B}"/>
          </ac:spMkLst>
        </pc:spChg>
        <pc:spChg chg="add del mod">
          <ac:chgData name="Alexandra DUDAU" userId="4012d74f-b219-40f8-9380-8a42ca4d608e" providerId="ADAL" clId="{FCD2327B-ED22-4627-A7D8-9FE4A6738947}" dt="2022-05-24T09:32:52.505" v="139" actId="21"/>
          <ac:spMkLst>
            <pc:docMk/>
            <pc:sldMk cId="2191430077" sldId="343"/>
            <ac:spMk id="8" creationId="{1537DD05-91C1-B94E-6062-F0E697D10DD4}"/>
          </ac:spMkLst>
        </pc:spChg>
        <pc:spChg chg="mod">
          <ac:chgData name="Alexandra DUDAU" userId="4012d74f-b219-40f8-9380-8a42ca4d608e" providerId="ADAL" clId="{FCD2327B-ED22-4627-A7D8-9FE4A6738947}" dt="2022-05-24T09:24:39.780" v="22" actId="14100"/>
          <ac:spMkLst>
            <pc:docMk/>
            <pc:sldMk cId="2191430077" sldId="343"/>
            <ac:spMk id="9" creationId="{94F35D80-DEF1-1B48-AFF3-CB5753CB2694}"/>
          </ac:spMkLst>
        </pc:spChg>
        <pc:spChg chg="del">
          <ac:chgData name="Alexandra DUDAU" userId="4012d74f-b219-40f8-9380-8a42ca4d608e" providerId="ADAL" clId="{FCD2327B-ED22-4627-A7D8-9FE4A6738947}" dt="2022-05-24T09:22:36.820" v="17" actId="21"/>
          <ac:spMkLst>
            <pc:docMk/>
            <pc:sldMk cId="2191430077" sldId="343"/>
            <ac:spMk id="10" creationId="{EC6D5B81-B6E1-0645-8B80-18AA340F6117}"/>
          </ac:spMkLst>
        </pc:spChg>
        <pc:spChg chg="add del mod">
          <ac:chgData name="Alexandra DUDAU" userId="4012d74f-b219-40f8-9380-8a42ca4d608e" providerId="ADAL" clId="{FCD2327B-ED22-4627-A7D8-9FE4A6738947}" dt="2022-05-24T09:33:10.183" v="143" actId="21"/>
          <ac:spMkLst>
            <pc:docMk/>
            <pc:sldMk cId="2191430077" sldId="343"/>
            <ac:spMk id="12" creationId="{8D4BF4D8-2DDC-1669-A151-6B949A0366DB}"/>
          </ac:spMkLst>
        </pc:spChg>
        <pc:spChg chg="add mod">
          <ac:chgData name="Alexandra DUDAU" userId="4012d74f-b219-40f8-9380-8a42ca4d608e" providerId="ADAL" clId="{FCD2327B-ED22-4627-A7D8-9FE4A6738947}" dt="2022-05-25T09:57:46.247" v="3588" actId="20577"/>
          <ac:spMkLst>
            <pc:docMk/>
            <pc:sldMk cId="2191430077" sldId="343"/>
            <ac:spMk id="13" creationId="{EAE49954-4E74-5791-63C2-96DD8D8DAD25}"/>
          </ac:spMkLst>
        </pc:spChg>
        <pc:spChg chg="add del mod">
          <ac:chgData name="Alexandra DUDAU" userId="4012d74f-b219-40f8-9380-8a42ca4d608e" providerId="ADAL" clId="{FCD2327B-ED22-4627-A7D8-9FE4A6738947}" dt="2022-05-24T09:35:35.071" v="234"/>
          <ac:spMkLst>
            <pc:docMk/>
            <pc:sldMk cId="2191430077" sldId="343"/>
            <ac:spMk id="14" creationId="{EE763D93-ED83-D0C4-D622-21AC69578B2A}"/>
          </ac:spMkLst>
        </pc:spChg>
        <pc:spChg chg="add mod">
          <ac:chgData name="Alexandra DUDAU" userId="4012d74f-b219-40f8-9380-8a42ca4d608e" providerId="ADAL" clId="{FCD2327B-ED22-4627-A7D8-9FE4A6738947}" dt="2022-05-24T10:21:37.497" v="618" actId="255"/>
          <ac:spMkLst>
            <pc:docMk/>
            <pc:sldMk cId="2191430077" sldId="343"/>
            <ac:spMk id="15" creationId="{8D9CB3B0-F70A-F64E-47C0-C7B350184C6E}"/>
          </ac:spMkLst>
        </pc:spChg>
      </pc:sldChg>
      <pc:sldChg chg="modSp add mod">
        <pc:chgData name="Alexandra DUDAU" userId="4012d74f-b219-40f8-9380-8a42ca4d608e" providerId="ADAL" clId="{FCD2327B-ED22-4627-A7D8-9FE4A6738947}" dt="2022-05-25T09:57:56.064" v="3589"/>
        <pc:sldMkLst>
          <pc:docMk/>
          <pc:sldMk cId="2192245890" sldId="344"/>
        </pc:sldMkLst>
        <pc:spChg chg="mod">
          <ac:chgData name="Alexandra DUDAU" userId="4012d74f-b219-40f8-9380-8a42ca4d608e" providerId="ADAL" clId="{FCD2327B-ED22-4627-A7D8-9FE4A6738947}" dt="2022-05-24T10:32:36.330" v="746" actId="255"/>
          <ac:spMkLst>
            <pc:docMk/>
            <pc:sldMk cId="2192245890" sldId="344"/>
            <ac:spMk id="6" creationId="{F65BCDC0-01B6-084D-A55F-E9DB8DE1AE00}"/>
          </ac:spMkLst>
        </pc:spChg>
        <pc:spChg chg="mod">
          <ac:chgData name="Alexandra DUDAU" userId="4012d74f-b219-40f8-9380-8a42ca4d608e" providerId="ADAL" clId="{FCD2327B-ED22-4627-A7D8-9FE4A6738947}" dt="2022-05-25T09:57:56.064" v="3589"/>
          <ac:spMkLst>
            <pc:docMk/>
            <pc:sldMk cId="2192245890" sldId="344"/>
            <ac:spMk id="13" creationId="{EAE49954-4E74-5791-63C2-96DD8D8DAD25}"/>
          </ac:spMkLst>
        </pc:spChg>
        <pc:spChg chg="mod">
          <ac:chgData name="Alexandra DUDAU" userId="4012d74f-b219-40f8-9380-8a42ca4d608e" providerId="ADAL" clId="{FCD2327B-ED22-4627-A7D8-9FE4A6738947}" dt="2022-05-24T10:21:07.688" v="613" actId="255"/>
          <ac:spMkLst>
            <pc:docMk/>
            <pc:sldMk cId="2192245890" sldId="344"/>
            <ac:spMk id="15" creationId="{8D9CB3B0-F70A-F64E-47C0-C7B350184C6E}"/>
          </ac:spMkLst>
        </pc:spChg>
      </pc:sldChg>
      <pc:sldChg chg="modSp add mod">
        <pc:chgData name="Alexandra DUDAU" userId="4012d74f-b219-40f8-9380-8a42ca4d608e" providerId="ADAL" clId="{FCD2327B-ED22-4627-A7D8-9FE4A6738947}" dt="2022-05-25T09:58:02.184" v="3590"/>
        <pc:sldMkLst>
          <pc:docMk/>
          <pc:sldMk cId="4035866699" sldId="345"/>
        </pc:sldMkLst>
        <pc:spChg chg="mod">
          <ac:chgData name="Alexandra DUDAU" userId="4012d74f-b219-40f8-9380-8a42ca4d608e" providerId="ADAL" clId="{FCD2327B-ED22-4627-A7D8-9FE4A6738947}" dt="2022-05-24T10:31:59.262" v="736" actId="255"/>
          <ac:spMkLst>
            <pc:docMk/>
            <pc:sldMk cId="4035866699" sldId="345"/>
            <ac:spMk id="6" creationId="{F65BCDC0-01B6-084D-A55F-E9DB8DE1AE00}"/>
          </ac:spMkLst>
        </pc:spChg>
        <pc:spChg chg="mod">
          <ac:chgData name="Alexandra DUDAU" userId="4012d74f-b219-40f8-9380-8a42ca4d608e" providerId="ADAL" clId="{FCD2327B-ED22-4627-A7D8-9FE4A6738947}" dt="2022-05-25T09:58:02.184" v="3590"/>
          <ac:spMkLst>
            <pc:docMk/>
            <pc:sldMk cId="4035866699" sldId="345"/>
            <ac:spMk id="13" creationId="{EAE49954-4E74-5791-63C2-96DD8D8DAD25}"/>
          </ac:spMkLst>
        </pc:spChg>
        <pc:spChg chg="mod">
          <ac:chgData name="Alexandra DUDAU" userId="4012d74f-b219-40f8-9380-8a42ca4d608e" providerId="ADAL" clId="{FCD2327B-ED22-4627-A7D8-9FE4A6738947}" dt="2022-05-24T10:20:24.497" v="609" actId="255"/>
          <ac:spMkLst>
            <pc:docMk/>
            <pc:sldMk cId="4035866699" sldId="345"/>
            <ac:spMk id="15" creationId="{8D9CB3B0-F70A-F64E-47C0-C7B350184C6E}"/>
          </ac:spMkLst>
        </pc:spChg>
      </pc:sldChg>
      <pc:sldChg chg="modSp add mod">
        <pc:chgData name="Alexandra DUDAU" userId="4012d74f-b219-40f8-9380-8a42ca4d608e" providerId="ADAL" clId="{FCD2327B-ED22-4627-A7D8-9FE4A6738947}" dt="2022-05-25T09:58:10.680" v="3591"/>
        <pc:sldMkLst>
          <pc:docMk/>
          <pc:sldMk cId="2390696839" sldId="346"/>
        </pc:sldMkLst>
        <pc:spChg chg="mod">
          <ac:chgData name="Alexandra DUDAU" userId="4012d74f-b219-40f8-9380-8a42ca4d608e" providerId="ADAL" clId="{FCD2327B-ED22-4627-A7D8-9FE4A6738947}" dt="2022-05-24T10:31:43.735" v="735" actId="255"/>
          <ac:spMkLst>
            <pc:docMk/>
            <pc:sldMk cId="2390696839" sldId="346"/>
            <ac:spMk id="6" creationId="{F65BCDC0-01B6-084D-A55F-E9DB8DE1AE00}"/>
          </ac:spMkLst>
        </pc:spChg>
        <pc:spChg chg="mod">
          <ac:chgData name="Alexandra DUDAU" userId="4012d74f-b219-40f8-9380-8a42ca4d608e" providerId="ADAL" clId="{FCD2327B-ED22-4627-A7D8-9FE4A6738947}" dt="2022-05-25T09:58:10.680" v="3591"/>
          <ac:spMkLst>
            <pc:docMk/>
            <pc:sldMk cId="2390696839" sldId="346"/>
            <ac:spMk id="13" creationId="{EAE49954-4E74-5791-63C2-96DD8D8DAD25}"/>
          </ac:spMkLst>
        </pc:spChg>
        <pc:spChg chg="mod">
          <ac:chgData name="Alexandra DUDAU" userId="4012d74f-b219-40f8-9380-8a42ca4d608e" providerId="ADAL" clId="{FCD2327B-ED22-4627-A7D8-9FE4A6738947}" dt="2022-05-24T10:19:59.891" v="605" actId="255"/>
          <ac:spMkLst>
            <pc:docMk/>
            <pc:sldMk cId="2390696839" sldId="346"/>
            <ac:spMk id="15" creationId="{8D9CB3B0-F70A-F64E-47C0-C7B350184C6E}"/>
          </ac:spMkLst>
        </pc:spChg>
      </pc:sldChg>
      <pc:sldChg chg="modSp add mod">
        <pc:chgData name="Alexandra DUDAU" userId="4012d74f-b219-40f8-9380-8a42ca4d608e" providerId="ADAL" clId="{FCD2327B-ED22-4627-A7D8-9FE4A6738947}" dt="2022-05-25T09:58:16.163" v="3592"/>
        <pc:sldMkLst>
          <pc:docMk/>
          <pc:sldMk cId="301934259" sldId="347"/>
        </pc:sldMkLst>
        <pc:spChg chg="mod">
          <ac:chgData name="Alexandra DUDAU" userId="4012d74f-b219-40f8-9380-8a42ca4d608e" providerId="ADAL" clId="{FCD2327B-ED22-4627-A7D8-9FE4A6738947}" dt="2022-05-24T10:31:19.443" v="729" actId="255"/>
          <ac:spMkLst>
            <pc:docMk/>
            <pc:sldMk cId="301934259" sldId="347"/>
            <ac:spMk id="6" creationId="{F65BCDC0-01B6-084D-A55F-E9DB8DE1AE00}"/>
          </ac:spMkLst>
        </pc:spChg>
        <pc:spChg chg="mod">
          <ac:chgData name="Alexandra DUDAU" userId="4012d74f-b219-40f8-9380-8a42ca4d608e" providerId="ADAL" clId="{FCD2327B-ED22-4627-A7D8-9FE4A6738947}" dt="2022-05-25T09:58:16.163" v="3592"/>
          <ac:spMkLst>
            <pc:docMk/>
            <pc:sldMk cId="301934259" sldId="347"/>
            <ac:spMk id="13" creationId="{EAE49954-4E74-5791-63C2-96DD8D8DAD25}"/>
          </ac:spMkLst>
        </pc:spChg>
        <pc:spChg chg="mod">
          <ac:chgData name="Alexandra DUDAU" userId="4012d74f-b219-40f8-9380-8a42ca4d608e" providerId="ADAL" clId="{FCD2327B-ED22-4627-A7D8-9FE4A6738947}" dt="2022-05-24T10:19:29.562" v="601" actId="255"/>
          <ac:spMkLst>
            <pc:docMk/>
            <pc:sldMk cId="301934259" sldId="347"/>
            <ac:spMk id="15" creationId="{8D9CB3B0-F70A-F64E-47C0-C7B350184C6E}"/>
          </ac:spMkLst>
        </pc:spChg>
      </pc:sldChg>
      <pc:sldChg chg="modSp add mod">
        <pc:chgData name="Alexandra DUDAU" userId="4012d74f-b219-40f8-9380-8a42ca4d608e" providerId="ADAL" clId="{FCD2327B-ED22-4627-A7D8-9FE4A6738947}" dt="2022-05-25T09:58:21.583" v="3593"/>
        <pc:sldMkLst>
          <pc:docMk/>
          <pc:sldMk cId="3578402610" sldId="348"/>
        </pc:sldMkLst>
        <pc:spChg chg="mod">
          <ac:chgData name="Alexandra DUDAU" userId="4012d74f-b219-40f8-9380-8a42ca4d608e" providerId="ADAL" clId="{FCD2327B-ED22-4627-A7D8-9FE4A6738947}" dt="2022-05-24T10:31:09.880" v="726" actId="255"/>
          <ac:spMkLst>
            <pc:docMk/>
            <pc:sldMk cId="3578402610" sldId="348"/>
            <ac:spMk id="6" creationId="{F65BCDC0-01B6-084D-A55F-E9DB8DE1AE00}"/>
          </ac:spMkLst>
        </pc:spChg>
        <pc:spChg chg="mod">
          <ac:chgData name="Alexandra DUDAU" userId="4012d74f-b219-40f8-9380-8a42ca4d608e" providerId="ADAL" clId="{FCD2327B-ED22-4627-A7D8-9FE4A6738947}" dt="2022-05-25T09:58:21.583" v="3593"/>
          <ac:spMkLst>
            <pc:docMk/>
            <pc:sldMk cId="3578402610" sldId="348"/>
            <ac:spMk id="13" creationId="{EAE49954-4E74-5791-63C2-96DD8D8DAD25}"/>
          </ac:spMkLst>
        </pc:spChg>
        <pc:spChg chg="mod">
          <ac:chgData name="Alexandra DUDAU" userId="4012d74f-b219-40f8-9380-8a42ca4d608e" providerId="ADAL" clId="{FCD2327B-ED22-4627-A7D8-9FE4A6738947}" dt="2022-05-24T10:27:25.054" v="667" actId="15"/>
          <ac:spMkLst>
            <pc:docMk/>
            <pc:sldMk cId="3578402610" sldId="348"/>
            <ac:spMk id="15" creationId="{8D9CB3B0-F70A-F64E-47C0-C7B350184C6E}"/>
          </ac:spMkLst>
        </pc:spChg>
      </pc:sldChg>
      <pc:sldChg chg="modSp add mod ord">
        <pc:chgData name="Alexandra DUDAU" userId="4012d74f-b219-40f8-9380-8a42ca4d608e" providerId="ADAL" clId="{FCD2327B-ED22-4627-A7D8-9FE4A6738947}" dt="2022-05-24T10:28:49.948" v="675" actId="255"/>
        <pc:sldMkLst>
          <pc:docMk/>
          <pc:sldMk cId="3536985664" sldId="349"/>
        </pc:sldMkLst>
        <pc:spChg chg="mod">
          <ac:chgData name="Alexandra DUDAU" userId="4012d74f-b219-40f8-9380-8a42ca4d608e" providerId="ADAL" clId="{FCD2327B-ED22-4627-A7D8-9FE4A6738947}" dt="2022-05-24T10:28:49.948" v="675" actId="255"/>
          <ac:spMkLst>
            <pc:docMk/>
            <pc:sldMk cId="3536985664" sldId="349"/>
            <ac:spMk id="2" creationId="{FB032E9E-A629-7C4C-A538-3DFF3846419B}"/>
          </ac:spMkLst>
        </pc:spChg>
        <pc:spChg chg="mod">
          <ac:chgData name="Alexandra DUDAU" userId="4012d74f-b219-40f8-9380-8a42ca4d608e" providerId="ADAL" clId="{FCD2327B-ED22-4627-A7D8-9FE4A6738947}" dt="2022-05-24T10:28:11.014" v="672" actId="20577"/>
          <ac:spMkLst>
            <pc:docMk/>
            <pc:sldMk cId="3536985664" sldId="349"/>
            <ac:spMk id="3" creationId="{8DCC7FAD-A4CC-314E-8C39-54EA5EBB893C}"/>
          </ac:spMkLst>
        </pc:spChg>
      </pc:sldChg>
      <pc:sldChg chg="modSp add mod ord">
        <pc:chgData name="Alexandra DUDAU" userId="4012d74f-b219-40f8-9380-8a42ca4d608e" providerId="ADAL" clId="{FCD2327B-ED22-4627-A7D8-9FE4A6738947}" dt="2022-05-25T09:58:28.172" v="3594"/>
        <pc:sldMkLst>
          <pc:docMk/>
          <pc:sldMk cId="4110654607" sldId="350"/>
        </pc:sldMkLst>
        <pc:spChg chg="mod">
          <ac:chgData name="Alexandra DUDAU" userId="4012d74f-b219-40f8-9380-8a42ca4d608e" providerId="ADAL" clId="{FCD2327B-ED22-4627-A7D8-9FE4A6738947}" dt="2022-05-24T10:29:25.833" v="683"/>
          <ac:spMkLst>
            <pc:docMk/>
            <pc:sldMk cId="4110654607" sldId="350"/>
            <ac:spMk id="2" creationId="{6FFE91B1-6023-3C4D-AB20-3462FEB38F98}"/>
          </ac:spMkLst>
        </pc:spChg>
        <pc:spChg chg="mod">
          <ac:chgData name="Alexandra DUDAU" userId="4012d74f-b219-40f8-9380-8a42ca4d608e" providerId="ADAL" clId="{FCD2327B-ED22-4627-A7D8-9FE4A6738947}" dt="2022-05-24T11:31:55.011" v="773" actId="120"/>
          <ac:spMkLst>
            <pc:docMk/>
            <pc:sldMk cId="4110654607" sldId="350"/>
            <ac:spMk id="6" creationId="{F65BCDC0-01B6-084D-A55F-E9DB8DE1AE00}"/>
          </ac:spMkLst>
        </pc:spChg>
        <pc:spChg chg="mod">
          <ac:chgData name="Alexandra DUDAU" userId="4012d74f-b219-40f8-9380-8a42ca4d608e" providerId="ADAL" clId="{FCD2327B-ED22-4627-A7D8-9FE4A6738947}" dt="2022-05-25T09:58:28.172" v="3594"/>
          <ac:spMkLst>
            <pc:docMk/>
            <pc:sldMk cId="4110654607" sldId="350"/>
            <ac:spMk id="13" creationId="{EAE49954-4E74-5791-63C2-96DD8D8DAD25}"/>
          </ac:spMkLst>
        </pc:spChg>
        <pc:spChg chg="mod">
          <ac:chgData name="Alexandra DUDAU" userId="4012d74f-b219-40f8-9380-8a42ca4d608e" providerId="ADAL" clId="{FCD2327B-ED22-4627-A7D8-9FE4A6738947}" dt="2022-05-24T10:36:23.420" v="769" actId="15"/>
          <ac:spMkLst>
            <pc:docMk/>
            <pc:sldMk cId="4110654607" sldId="350"/>
            <ac:spMk id="15" creationId="{8D9CB3B0-F70A-F64E-47C0-C7B350184C6E}"/>
          </ac:spMkLst>
        </pc:spChg>
      </pc:sldChg>
      <pc:sldChg chg="modSp add mod ord">
        <pc:chgData name="Alexandra DUDAU" userId="4012d74f-b219-40f8-9380-8a42ca4d608e" providerId="ADAL" clId="{FCD2327B-ED22-4627-A7D8-9FE4A6738947}" dt="2022-05-25T09:58:37.877" v="3596"/>
        <pc:sldMkLst>
          <pc:docMk/>
          <pc:sldMk cId="1560957407" sldId="351"/>
        </pc:sldMkLst>
        <pc:spChg chg="mod">
          <ac:chgData name="Alexandra DUDAU" userId="4012d74f-b219-40f8-9380-8a42ca4d608e" providerId="ADAL" clId="{FCD2327B-ED22-4627-A7D8-9FE4A6738947}" dt="2022-05-24T11:39:56.421" v="862" actId="14100"/>
          <ac:spMkLst>
            <pc:docMk/>
            <pc:sldMk cId="1560957407" sldId="351"/>
            <ac:spMk id="6" creationId="{F65BCDC0-01B6-084D-A55F-E9DB8DE1AE00}"/>
          </ac:spMkLst>
        </pc:spChg>
        <pc:spChg chg="mod">
          <ac:chgData name="Alexandra DUDAU" userId="4012d74f-b219-40f8-9380-8a42ca4d608e" providerId="ADAL" clId="{FCD2327B-ED22-4627-A7D8-9FE4A6738947}" dt="2022-05-25T09:58:37.877" v="3596"/>
          <ac:spMkLst>
            <pc:docMk/>
            <pc:sldMk cId="1560957407" sldId="351"/>
            <ac:spMk id="13" creationId="{EAE49954-4E74-5791-63C2-96DD8D8DAD25}"/>
          </ac:spMkLst>
        </pc:spChg>
        <pc:spChg chg="mod">
          <ac:chgData name="Alexandra DUDAU" userId="4012d74f-b219-40f8-9380-8a42ca4d608e" providerId="ADAL" clId="{FCD2327B-ED22-4627-A7D8-9FE4A6738947}" dt="2022-05-24T11:44:38.780" v="889" actId="15"/>
          <ac:spMkLst>
            <pc:docMk/>
            <pc:sldMk cId="1560957407" sldId="351"/>
            <ac:spMk id="15" creationId="{8D9CB3B0-F70A-F64E-47C0-C7B350184C6E}"/>
          </ac:spMkLst>
        </pc:spChg>
      </pc:sldChg>
      <pc:sldChg chg="modSp add mod">
        <pc:chgData name="Alexandra DUDAU" userId="4012d74f-b219-40f8-9380-8a42ca4d608e" providerId="ADAL" clId="{FCD2327B-ED22-4627-A7D8-9FE4A6738947}" dt="2022-05-25T09:58:33.717" v="3595"/>
        <pc:sldMkLst>
          <pc:docMk/>
          <pc:sldMk cId="1093417312" sldId="352"/>
        </pc:sldMkLst>
        <pc:spChg chg="mod">
          <ac:chgData name="Alexandra DUDAU" userId="4012d74f-b219-40f8-9380-8a42ca4d608e" providerId="ADAL" clId="{FCD2327B-ED22-4627-A7D8-9FE4A6738947}" dt="2022-05-24T11:47:45.024" v="901" actId="20577"/>
          <ac:spMkLst>
            <pc:docMk/>
            <pc:sldMk cId="1093417312" sldId="352"/>
            <ac:spMk id="6" creationId="{F65BCDC0-01B6-084D-A55F-E9DB8DE1AE00}"/>
          </ac:spMkLst>
        </pc:spChg>
        <pc:spChg chg="mod">
          <ac:chgData name="Alexandra DUDAU" userId="4012d74f-b219-40f8-9380-8a42ca4d608e" providerId="ADAL" clId="{FCD2327B-ED22-4627-A7D8-9FE4A6738947}" dt="2022-05-25T09:58:33.717" v="3595"/>
          <ac:spMkLst>
            <pc:docMk/>
            <pc:sldMk cId="1093417312" sldId="352"/>
            <ac:spMk id="13" creationId="{EAE49954-4E74-5791-63C2-96DD8D8DAD25}"/>
          </ac:spMkLst>
        </pc:spChg>
      </pc:sldChg>
      <pc:sldChg chg="modSp add mod">
        <pc:chgData name="Alexandra DUDAU" userId="4012d74f-b219-40f8-9380-8a42ca4d608e" providerId="ADAL" clId="{FCD2327B-ED22-4627-A7D8-9FE4A6738947}" dt="2022-05-25T09:58:46.169" v="3598" actId="20577"/>
        <pc:sldMkLst>
          <pc:docMk/>
          <pc:sldMk cId="3015859908" sldId="353"/>
        </pc:sldMkLst>
        <pc:spChg chg="mod">
          <ac:chgData name="Alexandra DUDAU" userId="4012d74f-b219-40f8-9380-8a42ca4d608e" providerId="ADAL" clId="{FCD2327B-ED22-4627-A7D8-9FE4A6738947}" dt="2022-05-24T11:49:35.080" v="941" actId="20577"/>
          <ac:spMkLst>
            <pc:docMk/>
            <pc:sldMk cId="3015859908" sldId="353"/>
            <ac:spMk id="6" creationId="{F65BCDC0-01B6-084D-A55F-E9DB8DE1AE00}"/>
          </ac:spMkLst>
        </pc:spChg>
        <pc:spChg chg="mod">
          <ac:chgData name="Alexandra DUDAU" userId="4012d74f-b219-40f8-9380-8a42ca4d608e" providerId="ADAL" clId="{FCD2327B-ED22-4627-A7D8-9FE4A6738947}" dt="2022-05-25T09:58:46.169" v="3598" actId="20577"/>
          <ac:spMkLst>
            <pc:docMk/>
            <pc:sldMk cId="3015859908" sldId="353"/>
            <ac:spMk id="13" creationId="{EAE49954-4E74-5791-63C2-96DD8D8DAD25}"/>
          </ac:spMkLst>
        </pc:spChg>
        <pc:spChg chg="mod">
          <ac:chgData name="Alexandra DUDAU" userId="4012d74f-b219-40f8-9380-8a42ca4d608e" providerId="ADAL" clId="{FCD2327B-ED22-4627-A7D8-9FE4A6738947}" dt="2022-05-24T11:53:46.280" v="975" actId="20577"/>
          <ac:spMkLst>
            <pc:docMk/>
            <pc:sldMk cId="3015859908" sldId="353"/>
            <ac:spMk id="15" creationId="{8D9CB3B0-F70A-F64E-47C0-C7B350184C6E}"/>
          </ac:spMkLst>
        </pc:spChg>
      </pc:sldChg>
      <pc:sldChg chg="modSp add mod">
        <pc:chgData name="Alexandra DUDAU" userId="4012d74f-b219-40f8-9380-8a42ca4d608e" providerId="ADAL" clId="{FCD2327B-ED22-4627-A7D8-9FE4A6738947}" dt="2022-05-25T10:37:19.321" v="4247" actId="20577"/>
        <pc:sldMkLst>
          <pc:docMk/>
          <pc:sldMk cId="3888738786" sldId="354"/>
        </pc:sldMkLst>
        <pc:spChg chg="mod">
          <ac:chgData name="Alexandra DUDAU" userId="4012d74f-b219-40f8-9380-8a42ca4d608e" providerId="ADAL" clId="{FCD2327B-ED22-4627-A7D8-9FE4A6738947}" dt="2022-05-25T10:37:19.321" v="4247" actId="20577"/>
          <ac:spMkLst>
            <pc:docMk/>
            <pc:sldMk cId="3888738786" sldId="354"/>
            <ac:spMk id="2" creationId="{6FFE91B1-6023-3C4D-AB20-3462FEB38F98}"/>
          </ac:spMkLst>
        </pc:spChg>
        <pc:spChg chg="mod">
          <ac:chgData name="Alexandra DUDAU" userId="4012d74f-b219-40f8-9380-8a42ca4d608e" providerId="ADAL" clId="{FCD2327B-ED22-4627-A7D8-9FE4A6738947}" dt="2022-05-24T11:56:19.661" v="1011" actId="20577"/>
          <ac:spMkLst>
            <pc:docMk/>
            <pc:sldMk cId="3888738786" sldId="354"/>
            <ac:spMk id="6" creationId="{F65BCDC0-01B6-084D-A55F-E9DB8DE1AE00}"/>
          </ac:spMkLst>
        </pc:spChg>
        <pc:spChg chg="mod">
          <ac:chgData name="Alexandra DUDAU" userId="4012d74f-b219-40f8-9380-8a42ca4d608e" providerId="ADAL" clId="{FCD2327B-ED22-4627-A7D8-9FE4A6738947}" dt="2022-05-25T09:58:54.136" v="3600" actId="20577"/>
          <ac:spMkLst>
            <pc:docMk/>
            <pc:sldMk cId="3888738786" sldId="354"/>
            <ac:spMk id="13" creationId="{EAE49954-4E74-5791-63C2-96DD8D8DAD25}"/>
          </ac:spMkLst>
        </pc:spChg>
        <pc:spChg chg="mod">
          <ac:chgData name="Alexandra DUDAU" userId="4012d74f-b219-40f8-9380-8a42ca4d608e" providerId="ADAL" clId="{FCD2327B-ED22-4627-A7D8-9FE4A6738947}" dt="2022-05-24T12:01:28.368" v="1045" actId="255"/>
          <ac:spMkLst>
            <pc:docMk/>
            <pc:sldMk cId="3888738786" sldId="354"/>
            <ac:spMk id="15" creationId="{8D9CB3B0-F70A-F64E-47C0-C7B350184C6E}"/>
          </ac:spMkLst>
        </pc:spChg>
      </pc:sldChg>
      <pc:sldChg chg="modSp add mod ord">
        <pc:chgData name="Alexandra DUDAU" userId="4012d74f-b219-40f8-9380-8a42ca4d608e" providerId="ADAL" clId="{FCD2327B-ED22-4627-A7D8-9FE4A6738947}" dt="2022-05-24T11:54:33.356" v="983" actId="255"/>
        <pc:sldMkLst>
          <pc:docMk/>
          <pc:sldMk cId="778263306" sldId="355"/>
        </pc:sldMkLst>
        <pc:spChg chg="mod">
          <ac:chgData name="Alexandra DUDAU" userId="4012d74f-b219-40f8-9380-8a42ca4d608e" providerId="ADAL" clId="{FCD2327B-ED22-4627-A7D8-9FE4A6738947}" dt="2022-05-24T11:54:33.356" v="983" actId="255"/>
          <ac:spMkLst>
            <pc:docMk/>
            <pc:sldMk cId="778263306" sldId="355"/>
            <ac:spMk id="2" creationId="{FB032E9E-A629-7C4C-A538-3DFF3846419B}"/>
          </ac:spMkLst>
        </pc:spChg>
        <pc:spChg chg="mod">
          <ac:chgData name="Alexandra DUDAU" userId="4012d74f-b219-40f8-9380-8a42ca4d608e" providerId="ADAL" clId="{FCD2327B-ED22-4627-A7D8-9FE4A6738947}" dt="2022-05-24T11:54:16.716" v="981" actId="20577"/>
          <ac:spMkLst>
            <pc:docMk/>
            <pc:sldMk cId="778263306" sldId="355"/>
            <ac:spMk id="3" creationId="{8DCC7FAD-A4CC-314E-8C39-54EA5EBB893C}"/>
          </ac:spMkLst>
        </pc:spChg>
      </pc:sldChg>
      <pc:sldChg chg="modSp add mod">
        <pc:chgData name="Alexandra DUDAU" userId="4012d74f-b219-40f8-9380-8a42ca4d608e" providerId="ADAL" clId="{FCD2327B-ED22-4627-A7D8-9FE4A6738947}" dt="2022-05-25T10:37:24.441" v="4248" actId="20577"/>
        <pc:sldMkLst>
          <pc:docMk/>
          <pc:sldMk cId="2963950327" sldId="356"/>
        </pc:sldMkLst>
        <pc:spChg chg="mod">
          <ac:chgData name="Alexandra DUDAU" userId="4012d74f-b219-40f8-9380-8a42ca4d608e" providerId="ADAL" clId="{FCD2327B-ED22-4627-A7D8-9FE4A6738947}" dt="2022-05-25T10:37:24.441" v="4248" actId="20577"/>
          <ac:spMkLst>
            <pc:docMk/>
            <pc:sldMk cId="2963950327" sldId="356"/>
            <ac:spMk id="2" creationId="{6FFE91B1-6023-3C4D-AB20-3462FEB38F98}"/>
          </ac:spMkLst>
        </pc:spChg>
        <pc:spChg chg="mod">
          <ac:chgData name="Alexandra DUDAU" userId="4012d74f-b219-40f8-9380-8a42ca4d608e" providerId="ADAL" clId="{FCD2327B-ED22-4627-A7D8-9FE4A6738947}" dt="2022-05-24T12:03:16.032" v="1098" actId="20577"/>
          <ac:spMkLst>
            <pc:docMk/>
            <pc:sldMk cId="2963950327" sldId="356"/>
            <ac:spMk id="6" creationId="{F65BCDC0-01B6-084D-A55F-E9DB8DE1AE00}"/>
          </ac:spMkLst>
        </pc:spChg>
        <pc:spChg chg="mod">
          <ac:chgData name="Alexandra DUDAU" userId="4012d74f-b219-40f8-9380-8a42ca4d608e" providerId="ADAL" clId="{FCD2327B-ED22-4627-A7D8-9FE4A6738947}" dt="2022-05-25T09:59:01.087" v="3602" actId="20577"/>
          <ac:spMkLst>
            <pc:docMk/>
            <pc:sldMk cId="2963950327" sldId="356"/>
            <ac:spMk id="13" creationId="{EAE49954-4E74-5791-63C2-96DD8D8DAD25}"/>
          </ac:spMkLst>
        </pc:spChg>
        <pc:spChg chg="mod">
          <ac:chgData name="Alexandra DUDAU" userId="4012d74f-b219-40f8-9380-8a42ca4d608e" providerId="ADAL" clId="{FCD2327B-ED22-4627-A7D8-9FE4A6738947}" dt="2022-05-24T12:09:02.623" v="1129" actId="20577"/>
          <ac:spMkLst>
            <pc:docMk/>
            <pc:sldMk cId="2963950327" sldId="356"/>
            <ac:spMk id="15" creationId="{8D9CB3B0-F70A-F64E-47C0-C7B350184C6E}"/>
          </ac:spMkLst>
        </pc:spChg>
      </pc:sldChg>
      <pc:sldChg chg="modSp add mod">
        <pc:chgData name="Alexandra DUDAU" userId="4012d74f-b219-40f8-9380-8a42ca4d608e" providerId="ADAL" clId="{FCD2327B-ED22-4627-A7D8-9FE4A6738947}" dt="2022-05-25T10:37:28.546" v="4249" actId="20577"/>
        <pc:sldMkLst>
          <pc:docMk/>
          <pc:sldMk cId="2936035220" sldId="357"/>
        </pc:sldMkLst>
        <pc:spChg chg="mod">
          <ac:chgData name="Alexandra DUDAU" userId="4012d74f-b219-40f8-9380-8a42ca4d608e" providerId="ADAL" clId="{FCD2327B-ED22-4627-A7D8-9FE4A6738947}" dt="2022-05-25T10:37:28.546" v="4249" actId="20577"/>
          <ac:spMkLst>
            <pc:docMk/>
            <pc:sldMk cId="2936035220" sldId="357"/>
            <ac:spMk id="2" creationId="{6FFE91B1-6023-3C4D-AB20-3462FEB38F98}"/>
          </ac:spMkLst>
        </pc:spChg>
        <pc:spChg chg="mod">
          <ac:chgData name="Alexandra DUDAU" userId="4012d74f-b219-40f8-9380-8a42ca4d608e" providerId="ADAL" clId="{FCD2327B-ED22-4627-A7D8-9FE4A6738947}" dt="2022-05-24T12:10:28.825" v="1161" actId="20577"/>
          <ac:spMkLst>
            <pc:docMk/>
            <pc:sldMk cId="2936035220" sldId="357"/>
            <ac:spMk id="6" creationId="{F65BCDC0-01B6-084D-A55F-E9DB8DE1AE00}"/>
          </ac:spMkLst>
        </pc:spChg>
        <pc:spChg chg="mod">
          <ac:chgData name="Alexandra DUDAU" userId="4012d74f-b219-40f8-9380-8a42ca4d608e" providerId="ADAL" clId="{FCD2327B-ED22-4627-A7D8-9FE4A6738947}" dt="2022-05-25T09:59:05.670" v="3603"/>
          <ac:spMkLst>
            <pc:docMk/>
            <pc:sldMk cId="2936035220" sldId="357"/>
            <ac:spMk id="13" creationId="{EAE49954-4E74-5791-63C2-96DD8D8DAD25}"/>
          </ac:spMkLst>
        </pc:spChg>
        <pc:spChg chg="mod">
          <ac:chgData name="Alexandra DUDAU" userId="4012d74f-b219-40f8-9380-8a42ca4d608e" providerId="ADAL" clId="{FCD2327B-ED22-4627-A7D8-9FE4A6738947}" dt="2022-05-24T12:20:05.729" v="1201" actId="255"/>
          <ac:spMkLst>
            <pc:docMk/>
            <pc:sldMk cId="2936035220" sldId="357"/>
            <ac:spMk id="15" creationId="{8D9CB3B0-F70A-F64E-47C0-C7B350184C6E}"/>
          </ac:spMkLst>
        </pc:spChg>
      </pc:sldChg>
      <pc:sldChg chg="modSp add mod">
        <pc:chgData name="Alexandra DUDAU" userId="4012d74f-b219-40f8-9380-8a42ca4d608e" providerId="ADAL" clId="{FCD2327B-ED22-4627-A7D8-9FE4A6738947}" dt="2022-05-25T10:37:33.025" v="4250" actId="20577"/>
        <pc:sldMkLst>
          <pc:docMk/>
          <pc:sldMk cId="3262452341" sldId="358"/>
        </pc:sldMkLst>
        <pc:spChg chg="mod">
          <ac:chgData name="Alexandra DUDAU" userId="4012d74f-b219-40f8-9380-8a42ca4d608e" providerId="ADAL" clId="{FCD2327B-ED22-4627-A7D8-9FE4A6738947}" dt="2022-05-25T10:37:33.025" v="4250" actId="20577"/>
          <ac:spMkLst>
            <pc:docMk/>
            <pc:sldMk cId="3262452341" sldId="358"/>
            <ac:spMk id="2" creationId="{6FFE91B1-6023-3C4D-AB20-3462FEB38F98}"/>
          </ac:spMkLst>
        </pc:spChg>
        <pc:spChg chg="mod">
          <ac:chgData name="Alexandra DUDAU" userId="4012d74f-b219-40f8-9380-8a42ca4d608e" providerId="ADAL" clId="{FCD2327B-ED22-4627-A7D8-9FE4A6738947}" dt="2022-05-24T12:22:59.341" v="1254" actId="20577"/>
          <ac:spMkLst>
            <pc:docMk/>
            <pc:sldMk cId="3262452341" sldId="358"/>
            <ac:spMk id="6" creationId="{F65BCDC0-01B6-084D-A55F-E9DB8DE1AE00}"/>
          </ac:spMkLst>
        </pc:spChg>
        <pc:spChg chg="mod">
          <ac:chgData name="Alexandra DUDAU" userId="4012d74f-b219-40f8-9380-8a42ca4d608e" providerId="ADAL" clId="{FCD2327B-ED22-4627-A7D8-9FE4A6738947}" dt="2022-05-25T09:59:09.047" v="3604"/>
          <ac:spMkLst>
            <pc:docMk/>
            <pc:sldMk cId="3262452341" sldId="358"/>
            <ac:spMk id="13" creationId="{EAE49954-4E74-5791-63C2-96DD8D8DAD25}"/>
          </ac:spMkLst>
        </pc:spChg>
        <pc:spChg chg="mod">
          <ac:chgData name="Alexandra DUDAU" userId="4012d74f-b219-40f8-9380-8a42ca4d608e" providerId="ADAL" clId="{FCD2327B-ED22-4627-A7D8-9FE4A6738947}" dt="2022-05-24T12:30:16.205" v="1295" actId="15"/>
          <ac:spMkLst>
            <pc:docMk/>
            <pc:sldMk cId="3262452341" sldId="358"/>
            <ac:spMk id="15" creationId="{8D9CB3B0-F70A-F64E-47C0-C7B350184C6E}"/>
          </ac:spMkLst>
        </pc:spChg>
      </pc:sldChg>
      <pc:sldChg chg="modSp add mod">
        <pc:chgData name="Alexandra DUDAU" userId="4012d74f-b219-40f8-9380-8a42ca4d608e" providerId="ADAL" clId="{FCD2327B-ED22-4627-A7D8-9FE4A6738947}" dt="2022-05-25T10:37:36.769" v="4251" actId="20577"/>
        <pc:sldMkLst>
          <pc:docMk/>
          <pc:sldMk cId="1495173936" sldId="359"/>
        </pc:sldMkLst>
        <pc:spChg chg="mod">
          <ac:chgData name="Alexandra DUDAU" userId="4012d74f-b219-40f8-9380-8a42ca4d608e" providerId="ADAL" clId="{FCD2327B-ED22-4627-A7D8-9FE4A6738947}" dt="2022-05-25T10:37:36.769" v="4251" actId="20577"/>
          <ac:spMkLst>
            <pc:docMk/>
            <pc:sldMk cId="1495173936" sldId="359"/>
            <ac:spMk id="2" creationId="{6FFE91B1-6023-3C4D-AB20-3462FEB38F98}"/>
          </ac:spMkLst>
        </pc:spChg>
        <pc:spChg chg="mod">
          <ac:chgData name="Alexandra DUDAU" userId="4012d74f-b219-40f8-9380-8a42ca4d608e" providerId="ADAL" clId="{FCD2327B-ED22-4627-A7D8-9FE4A6738947}" dt="2022-05-24T12:32:10.112" v="1343" actId="20577"/>
          <ac:spMkLst>
            <pc:docMk/>
            <pc:sldMk cId="1495173936" sldId="359"/>
            <ac:spMk id="6" creationId="{F65BCDC0-01B6-084D-A55F-E9DB8DE1AE00}"/>
          </ac:spMkLst>
        </pc:spChg>
        <pc:spChg chg="mod">
          <ac:chgData name="Alexandra DUDAU" userId="4012d74f-b219-40f8-9380-8a42ca4d608e" providerId="ADAL" clId="{FCD2327B-ED22-4627-A7D8-9FE4A6738947}" dt="2022-05-25T09:59:12.709" v="3605"/>
          <ac:spMkLst>
            <pc:docMk/>
            <pc:sldMk cId="1495173936" sldId="359"/>
            <ac:spMk id="13" creationId="{EAE49954-4E74-5791-63C2-96DD8D8DAD25}"/>
          </ac:spMkLst>
        </pc:spChg>
        <pc:spChg chg="mod">
          <ac:chgData name="Alexandra DUDAU" userId="4012d74f-b219-40f8-9380-8a42ca4d608e" providerId="ADAL" clId="{FCD2327B-ED22-4627-A7D8-9FE4A6738947}" dt="2022-05-24T12:36:27.985" v="1369" actId="15"/>
          <ac:spMkLst>
            <pc:docMk/>
            <pc:sldMk cId="1495173936" sldId="359"/>
            <ac:spMk id="15" creationId="{8D9CB3B0-F70A-F64E-47C0-C7B350184C6E}"/>
          </ac:spMkLst>
        </pc:spChg>
      </pc:sldChg>
      <pc:sldChg chg="modSp add mod">
        <pc:chgData name="Alexandra DUDAU" userId="4012d74f-b219-40f8-9380-8a42ca4d608e" providerId="ADAL" clId="{FCD2327B-ED22-4627-A7D8-9FE4A6738947}" dt="2022-05-25T10:37:41.170" v="4252" actId="20577"/>
        <pc:sldMkLst>
          <pc:docMk/>
          <pc:sldMk cId="1342914648" sldId="360"/>
        </pc:sldMkLst>
        <pc:spChg chg="mod">
          <ac:chgData name="Alexandra DUDAU" userId="4012d74f-b219-40f8-9380-8a42ca4d608e" providerId="ADAL" clId="{FCD2327B-ED22-4627-A7D8-9FE4A6738947}" dt="2022-05-25T10:37:41.170" v="4252" actId="20577"/>
          <ac:spMkLst>
            <pc:docMk/>
            <pc:sldMk cId="1342914648" sldId="360"/>
            <ac:spMk id="2" creationId="{6FFE91B1-6023-3C4D-AB20-3462FEB38F98}"/>
          </ac:spMkLst>
        </pc:spChg>
        <pc:spChg chg="mod">
          <ac:chgData name="Alexandra DUDAU" userId="4012d74f-b219-40f8-9380-8a42ca4d608e" providerId="ADAL" clId="{FCD2327B-ED22-4627-A7D8-9FE4A6738947}" dt="2022-05-24T12:39:18.870" v="1426" actId="14100"/>
          <ac:spMkLst>
            <pc:docMk/>
            <pc:sldMk cId="1342914648" sldId="360"/>
            <ac:spMk id="6" creationId="{F65BCDC0-01B6-084D-A55F-E9DB8DE1AE00}"/>
          </ac:spMkLst>
        </pc:spChg>
        <pc:spChg chg="mod">
          <ac:chgData name="Alexandra DUDAU" userId="4012d74f-b219-40f8-9380-8a42ca4d608e" providerId="ADAL" clId="{FCD2327B-ED22-4627-A7D8-9FE4A6738947}" dt="2022-05-25T09:59:17.797" v="3606"/>
          <ac:spMkLst>
            <pc:docMk/>
            <pc:sldMk cId="1342914648" sldId="360"/>
            <ac:spMk id="13" creationId="{EAE49954-4E74-5791-63C2-96DD8D8DAD25}"/>
          </ac:spMkLst>
        </pc:spChg>
        <pc:spChg chg="mod">
          <ac:chgData name="Alexandra DUDAU" userId="4012d74f-b219-40f8-9380-8a42ca4d608e" providerId="ADAL" clId="{FCD2327B-ED22-4627-A7D8-9FE4A6738947}" dt="2022-05-24T12:41:59.598" v="1449" actId="20577"/>
          <ac:spMkLst>
            <pc:docMk/>
            <pc:sldMk cId="1342914648" sldId="360"/>
            <ac:spMk id="15" creationId="{8D9CB3B0-F70A-F64E-47C0-C7B350184C6E}"/>
          </ac:spMkLst>
        </pc:spChg>
      </pc:sldChg>
      <pc:sldChg chg="delSp modSp add mod ord">
        <pc:chgData name="Alexandra DUDAU" userId="4012d74f-b219-40f8-9380-8a42ca4d608e" providerId="ADAL" clId="{FCD2327B-ED22-4627-A7D8-9FE4A6738947}" dt="2022-05-24T12:38:11.592" v="1380" actId="14100"/>
        <pc:sldMkLst>
          <pc:docMk/>
          <pc:sldMk cId="3202686321" sldId="361"/>
        </pc:sldMkLst>
        <pc:spChg chg="mod">
          <ac:chgData name="Alexandra DUDAU" userId="4012d74f-b219-40f8-9380-8a42ca4d608e" providerId="ADAL" clId="{FCD2327B-ED22-4627-A7D8-9FE4A6738947}" dt="2022-05-24T12:38:11.592" v="1380" actId="14100"/>
          <ac:spMkLst>
            <pc:docMk/>
            <pc:sldMk cId="3202686321" sldId="361"/>
            <ac:spMk id="2" creationId="{FB032E9E-A629-7C4C-A538-3DFF3846419B}"/>
          </ac:spMkLst>
        </pc:spChg>
        <pc:spChg chg="mod">
          <ac:chgData name="Alexandra DUDAU" userId="4012d74f-b219-40f8-9380-8a42ca4d608e" providerId="ADAL" clId="{FCD2327B-ED22-4627-A7D8-9FE4A6738947}" dt="2022-05-24T12:36:58.104" v="1375" actId="20577"/>
          <ac:spMkLst>
            <pc:docMk/>
            <pc:sldMk cId="3202686321" sldId="361"/>
            <ac:spMk id="3" creationId="{8DCC7FAD-A4CC-314E-8C39-54EA5EBB893C}"/>
          </ac:spMkLst>
        </pc:spChg>
        <pc:spChg chg="del">
          <ac:chgData name="Alexandra DUDAU" userId="4012d74f-b219-40f8-9380-8a42ca4d608e" providerId="ADAL" clId="{FCD2327B-ED22-4627-A7D8-9FE4A6738947}" dt="2022-05-24T12:37:11.008" v="1377" actId="21"/>
          <ac:spMkLst>
            <pc:docMk/>
            <pc:sldMk cId="3202686321" sldId="361"/>
            <ac:spMk id="5" creationId="{7F7B3386-EDBE-AC45-970D-65420D5C2367}"/>
          </ac:spMkLst>
        </pc:spChg>
      </pc:sldChg>
      <pc:sldChg chg="modSp add mod">
        <pc:chgData name="Alexandra DUDAU" userId="4012d74f-b219-40f8-9380-8a42ca4d608e" providerId="ADAL" clId="{FCD2327B-ED22-4627-A7D8-9FE4A6738947}" dt="2022-05-25T10:37:45.802" v="4253" actId="20577"/>
        <pc:sldMkLst>
          <pc:docMk/>
          <pc:sldMk cId="950961748" sldId="362"/>
        </pc:sldMkLst>
        <pc:spChg chg="mod">
          <ac:chgData name="Alexandra DUDAU" userId="4012d74f-b219-40f8-9380-8a42ca4d608e" providerId="ADAL" clId="{FCD2327B-ED22-4627-A7D8-9FE4A6738947}" dt="2022-05-25T10:37:45.802" v="4253" actId="20577"/>
          <ac:spMkLst>
            <pc:docMk/>
            <pc:sldMk cId="950961748" sldId="362"/>
            <ac:spMk id="2" creationId="{6FFE91B1-6023-3C4D-AB20-3462FEB38F98}"/>
          </ac:spMkLst>
        </pc:spChg>
        <pc:spChg chg="mod">
          <ac:chgData name="Alexandra DUDAU" userId="4012d74f-b219-40f8-9380-8a42ca4d608e" providerId="ADAL" clId="{FCD2327B-ED22-4627-A7D8-9FE4A6738947}" dt="2022-05-24T12:42:43.521" v="1472" actId="20577"/>
          <ac:spMkLst>
            <pc:docMk/>
            <pc:sldMk cId="950961748" sldId="362"/>
            <ac:spMk id="6" creationId="{F65BCDC0-01B6-084D-A55F-E9DB8DE1AE00}"/>
          </ac:spMkLst>
        </pc:spChg>
        <pc:spChg chg="mod">
          <ac:chgData name="Alexandra DUDAU" userId="4012d74f-b219-40f8-9380-8a42ca4d608e" providerId="ADAL" clId="{FCD2327B-ED22-4627-A7D8-9FE4A6738947}" dt="2022-05-25T09:59:24.162" v="3608" actId="20577"/>
          <ac:spMkLst>
            <pc:docMk/>
            <pc:sldMk cId="950961748" sldId="362"/>
            <ac:spMk id="13" creationId="{EAE49954-4E74-5791-63C2-96DD8D8DAD25}"/>
          </ac:spMkLst>
        </pc:spChg>
        <pc:spChg chg="mod">
          <ac:chgData name="Alexandra DUDAU" userId="4012d74f-b219-40f8-9380-8a42ca4d608e" providerId="ADAL" clId="{FCD2327B-ED22-4627-A7D8-9FE4A6738947}" dt="2022-05-24T12:45:00.917" v="1487" actId="20577"/>
          <ac:spMkLst>
            <pc:docMk/>
            <pc:sldMk cId="950961748" sldId="362"/>
            <ac:spMk id="15" creationId="{8D9CB3B0-F70A-F64E-47C0-C7B350184C6E}"/>
          </ac:spMkLst>
        </pc:spChg>
      </pc:sldChg>
      <pc:sldChg chg="modSp add mod">
        <pc:chgData name="Alexandra DUDAU" userId="4012d74f-b219-40f8-9380-8a42ca4d608e" providerId="ADAL" clId="{FCD2327B-ED22-4627-A7D8-9FE4A6738947}" dt="2022-05-25T10:37:50.257" v="4254" actId="20577"/>
        <pc:sldMkLst>
          <pc:docMk/>
          <pc:sldMk cId="2229064748" sldId="363"/>
        </pc:sldMkLst>
        <pc:spChg chg="mod">
          <ac:chgData name="Alexandra DUDAU" userId="4012d74f-b219-40f8-9380-8a42ca4d608e" providerId="ADAL" clId="{FCD2327B-ED22-4627-A7D8-9FE4A6738947}" dt="2022-05-25T10:37:50.257" v="4254" actId="20577"/>
          <ac:spMkLst>
            <pc:docMk/>
            <pc:sldMk cId="2229064748" sldId="363"/>
            <ac:spMk id="2" creationId="{6FFE91B1-6023-3C4D-AB20-3462FEB38F98}"/>
          </ac:spMkLst>
        </pc:spChg>
        <pc:spChg chg="mod">
          <ac:chgData name="Alexandra DUDAU" userId="4012d74f-b219-40f8-9380-8a42ca4d608e" providerId="ADAL" clId="{FCD2327B-ED22-4627-A7D8-9FE4A6738947}" dt="2022-05-24T12:45:41.681" v="1520" actId="20577"/>
          <ac:spMkLst>
            <pc:docMk/>
            <pc:sldMk cId="2229064748" sldId="363"/>
            <ac:spMk id="6" creationId="{F65BCDC0-01B6-084D-A55F-E9DB8DE1AE00}"/>
          </ac:spMkLst>
        </pc:spChg>
        <pc:spChg chg="mod">
          <ac:chgData name="Alexandra DUDAU" userId="4012d74f-b219-40f8-9380-8a42ca4d608e" providerId="ADAL" clId="{FCD2327B-ED22-4627-A7D8-9FE4A6738947}" dt="2022-05-25T09:59:30.808" v="3610" actId="20577"/>
          <ac:spMkLst>
            <pc:docMk/>
            <pc:sldMk cId="2229064748" sldId="363"/>
            <ac:spMk id="13" creationId="{EAE49954-4E74-5791-63C2-96DD8D8DAD25}"/>
          </ac:spMkLst>
        </pc:spChg>
        <pc:spChg chg="mod">
          <ac:chgData name="Alexandra DUDAU" userId="4012d74f-b219-40f8-9380-8a42ca4d608e" providerId="ADAL" clId="{FCD2327B-ED22-4627-A7D8-9FE4A6738947}" dt="2022-05-24T12:48:55.845" v="1548" actId="255"/>
          <ac:spMkLst>
            <pc:docMk/>
            <pc:sldMk cId="2229064748" sldId="363"/>
            <ac:spMk id="15" creationId="{8D9CB3B0-F70A-F64E-47C0-C7B350184C6E}"/>
          </ac:spMkLst>
        </pc:spChg>
      </pc:sldChg>
      <pc:sldChg chg="modSp add mod">
        <pc:chgData name="Alexandra DUDAU" userId="4012d74f-b219-40f8-9380-8a42ca4d608e" providerId="ADAL" clId="{FCD2327B-ED22-4627-A7D8-9FE4A6738947}" dt="2022-05-25T10:37:53.271" v="4255" actId="20577"/>
        <pc:sldMkLst>
          <pc:docMk/>
          <pc:sldMk cId="2875384313" sldId="364"/>
        </pc:sldMkLst>
        <pc:spChg chg="mod">
          <ac:chgData name="Alexandra DUDAU" userId="4012d74f-b219-40f8-9380-8a42ca4d608e" providerId="ADAL" clId="{FCD2327B-ED22-4627-A7D8-9FE4A6738947}" dt="2022-05-25T10:37:53.271" v="4255" actId="20577"/>
          <ac:spMkLst>
            <pc:docMk/>
            <pc:sldMk cId="2875384313" sldId="364"/>
            <ac:spMk id="2" creationId="{6FFE91B1-6023-3C4D-AB20-3462FEB38F98}"/>
          </ac:spMkLst>
        </pc:spChg>
        <pc:spChg chg="mod">
          <ac:chgData name="Alexandra DUDAU" userId="4012d74f-b219-40f8-9380-8a42ca4d608e" providerId="ADAL" clId="{FCD2327B-ED22-4627-A7D8-9FE4A6738947}" dt="2022-05-24T12:49:34.746" v="1578" actId="20577"/>
          <ac:spMkLst>
            <pc:docMk/>
            <pc:sldMk cId="2875384313" sldId="364"/>
            <ac:spMk id="6" creationId="{F65BCDC0-01B6-084D-A55F-E9DB8DE1AE00}"/>
          </ac:spMkLst>
        </pc:spChg>
        <pc:spChg chg="mod">
          <ac:chgData name="Alexandra DUDAU" userId="4012d74f-b219-40f8-9380-8a42ca4d608e" providerId="ADAL" clId="{FCD2327B-ED22-4627-A7D8-9FE4A6738947}" dt="2022-05-25T09:59:38.088" v="3612" actId="20577"/>
          <ac:spMkLst>
            <pc:docMk/>
            <pc:sldMk cId="2875384313" sldId="364"/>
            <ac:spMk id="13" creationId="{EAE49954-4E74-5791-63C2-96DD8D8DAD25}"/>
          </ac:spMkLst>
        </pc:spChg>
        <pc:spChg chg="mod">
          <ac:chgData name="Alexandra DUDAU" userId="4012d74f-b219-40f8-9380-8a42ca4d608e" providerId="ADAL" clId="{FCD2327B-ED22-4627-A7D8-9FE4A6738947}" dt="2022-05-24T12:55:50.809" v="1608" actId="255"/>
          <ac:spMkLst>
            <pc:docMk/>
            <pc:sldMk cId="2875384313" sldId="364"/>
            <ac:spMk id="15" creationId="{8D9CB3B0-F70A-F64E-47C0-C7B350184C6E}"/>
          </ac:spMkLst>
        </pc:spChg>
      </pc:sldChg>
      <pc:sldChg chg="modSp add mod ord">
        <pc:chgData name="Alexandra DUDAU" userId="4012d74f-b219-40f8-9380-8a42ca4d608e" providerId="ADAL" clId="{FCD2327B-ED22-4627-A7D8-9FE4A6738947}" dt="2022-05-25T10:37:56.457" v="4256" actId="20577"/>
        <pc:sldMkLst>
          <pc:docMk/>
          <pc:sldMk cId="414563664" sldId="365"/>
        </pc:sldMkLst>
        <pc:spChg chg="mod">
          <ac:chgData name="Alexandra DUDAU" userId="4012d74f-b219-40f8-9380-8a42ca4d608e" providerId="ADAL" clId="{FCD2327B-ED22-4627-A7D8-9FE4A6738947}" dt="2022-05-25T10:37:56.457" v="4256" actId="20577"/>
          <ac:spMkLst>
            <pc:docMk/>
            <pc:sldMk cId="414563664" sldId="365"/>
            <ac:spMk id="2" creationId="{6FFE91B1-6023-3C4D-AB20-3462FEB38F98}"/>
          </ac:spMkLst>
        </pc:spChg>
        <pc:spChg chg="mod">
          <ac:chgData name="Alexandra DUDAU" userId="4012d74f-b219-40f8-9380-8a42ca4d608e" providerId="ADAL" clId="{FCD2327B-ED22-4627-A7D8-9FE4A6738947}" dt="2022-05-24T12:56:31.251" v="1653" actId="20577"/>
          <ac:spMkLst>
            <pc:docMk/>
            <pc:sldMk cId="414563664" sldId="365"/>
            <ac:spMk id="6" creationId="{F65BCDC0-01B6-084D-A55F-E9DB8DE1AE00}"/>
          </ac:spMkLst>
        </pc:spChg>
        <pc:spChg chg="mod">
          <ac:chgData name="Alexandra DUDAU" userId="4012d74f-b219-40f8-9380-8a42ca4d608e" providerId="ADAL" clId="{FCD2327B-ED22-4627-A7D8-9FE4A6738947}" dt="2022-05-25T09:59:41.685" v="3613"/>
          <ac:spMkLst>
            <pc:docMk/>
            <pc:sldMk cId="414563664" sldId="365"/>
            <ac:spMk id="13" creationId="{EAE49954-4E74-5791-63C2-96DD8D8DAD25}"/>
          </ac:spMkLst>
        </pc:spChg>
        <pc:spChg chg="mod">
          <ac:chgData name="Alexandra DUDAU" userId="4012d74f-b219-40f8-9380-8a42ca4d608e" providerId="ADAL" clId="{FCD2327B-ED22-4627-A7D8-9FE4A6738947}" dt="2022-05-24T12:59:00.819" v="1679" actId="20577"/>
          <ac:spMkLst>
            <pc:docMk/>
            <pc:sldMk cId="414563664" sldId="365"/>
            <ac:spMk id="15" creationId="{8D9CB3B0-F70A-F64E-47C0-C7B350184C6E}"/>
          </ac:spMkLst>
        </pc:spChg>
      </pc:sldChg>
      <pc:sldChg chg="modSp add mod">
        <pc:chgData name="Alexandra DUDAU" userId="4012d74f-b219-40f8-9380-8a42ca4d608e" providerId="ADAL" clId="{FCD2327B-ED22-4627-A7D8-9FE4A6738947}" dt="2022-05-25T10:37:59.739" v="4257" actId="20577"/>
        <pc:sldMkLst>
          <pc:docMk/>
          <pc:sldMk cId="1949148380" sldId="366"/>
        </pc:sldMkLst>
        <pc:spChg chg="mod">
          <ac:chgData name="Alexandra DUDAU" userId="4012d74f-b219-40f8-9380-8a42ca4d608e" providerId="ADAL" clId="{FCD2327B-ED22-4627-A7D8-9FE4A6738947}" dt="2022-05-25T10:37:59.739" v="4257" actId="20577"/>
          <ac:spMkLst>
            <pc:docMk/>
            <pc:sldMk cId="1949148380" sldId="366"/>
            <ac:spMk id="2" creationId="{6FFE91B1-6023-3C4D-AB20-3462FEB38F98}"/>
          </ac:spMkLst>
        </pc:spChg>
        <pc:spChg chg="mod">
          <ac:chgData name="Alexandra DUDAU" userId="4012d74f-b219-40f8-9380-8a42ca4d608e" providerId="ADAL" clId="{FCD2327B-ED22-4627-A7D8-9FE4A6738947}" dt="2022-05-24T12:59:41.415" v="1710" actId="20577"/>
          <ac:spMkLst>
            <pc:docMk/>
            <pc:sldMk cId="1949148380" sldId="366"/>
            <ac:spMk id="6" creationId="{F65BCDC0-01B6-084D-A55F-E9DB8DE1AE00}"/>
          </ac:spMkLst>
        </pc:spChg>
        <pc:spChg chg="mod">
          <ac:chgData name="Alexandra DUDAU" userId="4012d74f-b219-40f8-9380-8a42ca4d608e" providerId="ADAL" clId="{FCD2327B-ED22-4627-A7D8-9FE4A6738947}" dt="2022-05-25T09:59:47.696" v="3615" actId="20577"/>
          <ac:spMkLst>
            <pc:docMk/>
            <pc:sldMk cId="1949148380" sldId="366"/>
            <ac:spMk id="13" creationId="{EAE49954-4E74-5791-63C2-96DD8D8DAD25}"/>
          </ac:spMkLst>
        </pc:spChg>
        <pc:spChg chg="mod">
          <ac:chgData name="Alexandra DUDAU" userId="4012d74f-b219-40f8-9380-8a42ca4d608e" providerId="ADAL" clId="{FCD2327B-ED22-4627-A7D8-9FE4A6738947}" dt="2022-05-24T13:01:42.894" v="1727" actId="20577"/>
          <ac:spMkLst>
            <pc:docMk/>
            <pc:sldMk cId="1949148380" sldId="366"/>
            <ac:spMk id="15" creationId="{8D9CB3B0-F70A-F64E-47C0-C7B350184C6E}"/>
          </ac:spMkLst>
        </pc:spChg>
      </pc:sldChg>
      <pc:sldChg chg="modSp add mod ord">
        <pc:chgData name="Alexandra DUDAU" userId="4012d74f-b219-40f8-9380-8a42ca4d608e" providerId="ADAL" clId="{FCD2327B-ED22-4627-A7D8-9FE4A6738947}" dt="2022-05-25T10:38:02.833" v="4258" actId="20577"/>
        <pc:sldMkLst>
          <pc:docMk/>
          <pc:sldMk cId="1028127503" sldId="367"/>
        </pc:sldMkLst>
        <pc:spChg chg="mod">
          <ac:chgData name="Alexandra DUDAU" userId="4012d74f-b219-40f8-9380-8a42ca4d608e" providerId="ADAL" clId="{FCD2327B-ED22-4627-A7D8-9FE4A6738947}" dt="2022-05-25T10:38:02.833" v="4258" actId="20577"/>
          <ac:spMkLst>
            <pc:docMk/>
            <pc:sldMk cId="1028127503" sldId="367"/>
            <ac:spMk id="2" creationId="{6FFE91B1-6023-3C4D-AB20-3462FEB38F98}"/>
          </ac:spMkLst>
        </pc:spChg>
        <pc:spChg chg="mod">
          <ac:chgData name="Alexandra DUDAU" userId="4012d74f-b219-40f8-9380-8a42ca4d608e" providerId="ADAL" clId="{FCD2327B-ED22-4627-A7D8-9FE4A6738947}" dt="2022-05-24T13:02:24.577" v="1771" actId="20577"/>
          <ac:spMkLst>
            <pc:docMk/>
            <pc:sldMk cId="1028127503" sldId="367"/>
            <ac:spMk id="6" creationId="{F65BCDC0-01B6-084D-A55F-E9DB8DE1AE00}"/>
          </ac:spMkLst>
        </pc:spChg>
        <pc:spChg chg="mod">
          <ac:chgData name="Alexandra DUDAU" userId="4012d74f-b219-40f8-9380-8a42ca4d608e" providerId="ADAL" clId="{FCD2327B-ED22-4627-A7D8-9FE4A6738947}" dt="2022-05-25T09:59:53.600" v="3617" actId="20577"/>
          <ac:spMkLst>
            <pc:docMk/>
            <pc:sldMk cId="1028127503" sldId="367"/>
            <ac:spMk id="13" creationId="{EAE49954-4E74-5791-63C2-96DD8D8DAD25}"/>
          </ac:spMkLst>
        </pc:spChg>
        <pc:spChg chg="mod">
          <ac:chgData name="Alexandra DUDAU" userId="4012d74f-b219-40f8-9380-8a42ca4d608e" providerId="ADAL" clId="{FCD2327B-ED22-4627-A7D8-9FE4A6738947}" dt="2022-05-24T13:07:28.153" v="1803" actId="255"/>
          <ac:spMkLst>
            <pc:docMk/>
            <pc:sldMk cId="1028127503" sldId="367"/>
            <ac:spMk id="15" creationId="{8D9CB3B0-F70A-F64E-47C0-C7B350184C6E}"/>
          </ac:spMkLst>
        </pc:spChg>
      </pc:sldChg>
      <pc:sldChg chg="modSp add mod ord">
        <pc:chgData name="Alexandra DUDAU" userId="4012d74f-b219-40f8-9380-8a42ca4d608e" providerId="ADAL" clId="{FCD2327B-ED22-4627-A7D8-9FE4A6738947}" dt="2022-05-24T13:08:26.400" v="1813" actId="255"/>
        <pc:sldMkLst>
          <pc:docMk/>
          <pc:sldMk cId="3841308604" sldId="368"/>
        </pc:sldMkLst>
        <pc:spChg chg="mod">
          <ac:chgData name="Alexandra DUDAU" userId="4012d74f-b219-40f8-9380-8a42ca4d608e" providerId="ADAL" clId="{FCD2327B-ED22-4627-A7D8-9FE4A6738947}" dt="2022-05-24T13:08:26.400" v="1813" actId="255"/>
          <ac:spMkLst>
            <pc:docMk/>
            <pc:sldMk cId="3841308604" sldId="368"/>
            <ac:spMk id="2" creationId="{FB032E9E-A629-7C4C-A538-3DFF3846419B}"/>
          </ac:spMkLst>
        </pc:spChg>
        <pc:spChg chg="mod">
          <ac:chgData name="Alexandra DUDAU" userId="4012d74f-b219-40f8-9380-8a42ca4d608e" providerId="ADAL" clId="{FCD2327B-ED22-4627-A7D8-9FE4A6738947}" dt="2022-05-24T13:08:10.379" v="1811" actId="20577"/>
          <ac:spMkLst>
            <pc:docMk/>
            <pc:sldMk cId="3841308604" sldId="368"/>
            <ac:spMk id="3" creationId="{8DCC7FAD-A4CC-314E-8C39-54EA5EBB893C}"/>
          </ac:spMkLst>
        </pc:spChg>
      </pc:sldChg>
      <pc:sldChg chg="addSp delSp modSp add mod ord">
        <pc:chgData name="Alexandra DUDAU" userId="4012d74f-b219-40f8-9380-8a42ca4d608e" providerId="ADAL" clId="{FCD2327B-ED22-4627-A7D8-9FE4A6738947}" dt="2022-05-25T10:38:06.666" v="4259" actId="20577"/>
        <pc:sldMkLst>
          <pc:docMk/>
          <pc:sldMk cId="3168385326" sldId="369"/>
        </pc:sldMkLst>
        <pc:spChg chg="mod">
          <ac:chgData name="Alexandra DUDAU" userId="4012d74f-b219-40f8-9380-8a42ca4d608e" providerId="ADAL" clId="{FCD2327B-ED22-4627-A7D8-9FE4A6738947}" dt="2022-05-25T10:38:06.666" v="4259" actId="20577"/>
          <ac:spMkLst>
            <pc:docMk/>
            <pc:sldMk cId="3168385326" sldId="369"/>
            <ac:spMk id="2" creationId="{6FFE91B1-6023-3C4D-AB20-3462FEB38F98}"/>
          </ac:spMkLst>
        </pc:spChg>
        <pc:spChg chg="add del">
          <ac:chgData name="Alexandra DUDAU" userId="4012d74f-b219-40f8-9380-8a42ca4d608e" providerId="ADAL" clId="{FCD2327B-ED22-4627-A7D8-9FE4A6738947}" dt="2022-05-24T13:08:43.160" v="1815"/>
          <ac:spMkLst>
            <pc:docMk/>
            <pc:sldMk cId="3168385326" sldId="369"/>
            <ac:spMk id="5" creationId="{4359E6E4-9F0B-2DF8-6288-BA61FDAB8382}"/>
          </ac:spMkLst>
        </pc:spChg>
        <pc:spChg chg="mod">
          <ac:chgData name="Alexandra DUDAU" userId="4012d74f-b219-40f8-9380-8a42ca4d608e" providerId="ADAL" clId="{FCD2327B-ED22-4627-A7D8-9FE4A6738947}" dt="2022-05-24T13:10:24.247" v="1890" actId="20577"/>
          <ac:spMkLst>
            <pc:docMk/>
            <pc:sldMk cId="3168385326" sldId="369"/>
            <ac:spMk id="6" creationId="{F65BCDC0-01B6-084D-A55F-E9DB8DE1AE00}"/>
          </ac:spMkLst>
        </pc:spChg>
        <pc:spChg chg="add del">
          <ac:chgData name="Alexandra DUDAU" userId="4012d74f-b219-40f8-9380-8a42ca4d608e" providerId="ADAL" clId="{FCD2327B-ED22-4627-A7D8-9FE4A6738947}" dt="2022-05-24T13:08:43.160" v="1815"/>
          <ac:spMkLst>
            <pc:docMk/>
            <pc:sldMk cId="3168385326" sldId="369"/>
            <ac:spMk id="7" creationId="{E19781AA-496A-2C84-6734-2598B97057B0}"/>
          </ac:spMkLst>
        </pc:spChg>
        <pc:spChg chg="mod">
          <ac:chgData name="Alexandra DUDAU" userId="4012d74f-b219-40f8-9380-8a42ca4d608e" providerId="ADAL" clId="{FCD2327B-ED22-4627-A7D8-9FE4A6738947}" dt="2022-05-25T09:59:58.576" v="3618"/>
          <ac:spMkLst>
            <pc:docMk/>
            <pc:sldMk cId="3168385326" sldId="369"/>
            <ac:spMk id="13" creationId="{EAE49954-4E74-5791-63C2-96DD8D8DAD25}"/>
          </ac:spMkLst>
        </pc:spChg>
        <pc:spChg chg="mod">
          <ac:chgData name="Alexandra DUDAU" userId="4012d74f-b219-40f8-9380-8a42ca4d608e" providerId="ADAL" clId="{FCD2327B-ED22-4627-A7D8-9FE4A6738947}" dt="2022-05-24T13:14:03.390" v="1906" actId="255"/>
          <ac:spMkLst>
            <pc:docMk/>
            <pc:sldMk cId="3168385326" sldId="369"/>
            <ac:spMk id="15" creationId="{8D9CB3B0-F70A-F64E-47C0-C7B350184C6E}"/>
          </ac:spMkLst>
        </pc:spChg>
        <pc:grpChg chg="add del">
          <ac:chgData name="Alexandra DUDAU" userId="4012d74f-b219-40f8-9380-8a42ca4d608e" providerId="ADAL" clId="{FCD2327B-ED22-4627-A7D8-9FE4A6738947}" dt="2022-05-24T13:08:43.160" v="1815"/>
          <ac:grpSpMkLst>
            <pc:docMk/>
            <pc:sldMk cId="3168385326" sldId="369"/>
            <ac:grpSpMk id="10" creationId="{FF64E404-4E36-56C3-49E9-C467FAA5A55A}"/>
          </ac:grpSpMkLst>
        </pc:grpChg>
      </pc:sldChg>
      <pc:sldChg chg="modSp add mod">
        <pc:chgData name="Alexandra DUDAU" userId="4012d74f-b219-40f8-9380-8a42ca4d608e" providerId="ADAL" clId="{FCD2327B-ED22-4627-A7D8-9FE4A6738947}" dt="2022-05-25T10:38:10.779" v="4260" actId="20577"/>
        <pc:sldMkLst>
          <pc:docMk/>
          <pc:sldMk cId="2846348817" sldId="370"/>
        </pc:sldMkLst>
        <pc:spChg chg="mod">
          <ac:chgData name="Alexandra DUDAU" userId="4012d74f-b219-40f8-9380-8a42ca4d608e" providerId="ADAL" clId="{FCD2327B-ED22-4627-A7D8-9FE4A6738947}" dt="2022-05-25T10:38:10.779" v="4260" actId="20577"/>
          <ac:spMkLst>
            <pc:docMk/>
            <pc:sldMk cId="2846348817" sldId="370"/>
            <ac:spMk id="2" creationId="{6FFE91B1-6023-3C4D-AB20-3462FEB38F98}"/>
          </ac:spMkLst>
        </pc:spChg>
        <pc:spChg chg="mod">
          <ac:chgData name="Alexandra DUDAU" userId="4012d74f-b219-40f8-9380-8a42ca4d608e" providerId="ADAL" clId="{FCD2327B-ED22-4627-A7D8-9FE4A6738947}" dt="2022-05-24T13:14:48.510" v="1929" actId="20577"/>
          <ac:spMkLst>
            <pc:docMk/>
            <pc:sldMk cId="2846348817" sldId="370"/>
            <ac:spMk id="6" creationId="{F65BCDC0-01B6-084D-A55F-E9DB8DE1AE00}"/>
          </ac:spMkLst>
        </pc:spChg>
        <pc:spChg chg="mod">
          <ac:chgData name="Alexandra DUDAU" userId="4012d74f-b219-40f8-9380-8a42ca4d608e" providerId="ADAL" clId="{FCD2327B-ED22-4627-A7D8-9FE4A6738947}" dt="2022-05-25T10:00:03.854" v="3620" actId="20577"/>
          <ac:spMkLst>
            <pc:docMk/>
            <pc:sldMk cId="2846348817" sldId="370"/>
            <ac:spMk id="13" creationId="{EAE49954-4E74-5791-63C2-96DD8D8DAD25}"/>
          </ac:spMkLst>
        </pc:spChg>
        <pc:spChg chg="mod">
          <ac:chgData name="Alexandra DUDAU" userId="4012d74f-b219-40f8-9380-8a42ca4d608e" providerId="ADAL" clId="{FCD2327B-ED22-4627-A7D8-9FE4A6738947}" dt="2022-05-24T13:16:41.688" v="1948" actId="20577"/>
          <ac:spMkLst>
            <pc:docMk/>
            <pc:sldMk cId="2846348817" sldId="370"/>
            <ac:spMk id="15" creationId="{8D9CB3B0-F70A-F64E-47C0-C7B350184C6E}"/>
          </ac:spMkLst>
        </pc:spChg>
      </pc:sldChg>
      <pc:sldChg chg="modSp add del mod">
        <pc:chgData name="Alexandra DUDAU" userId="4012d74f-b219-40f8-9380-8a42ca4d608e" providerId="ADAL" clId="{FCD2327B-ED22-4627-A7D8-9FE4A6738947}" dt="2022-05-25T12:23:09.304" v="4282" actId="2696"/>
        <pc:sldMkLst>
          <pc:docMk/>
          <pc:sldMk cId="241585377" sldId="371"/>
        </pc:sldMkLst>
        <pc:spChg chg="mod">
          <ac:chgData name="Alexandra DUDAU" userId="4012d74f-b219-40f8-9380-8a42ca4d608e" providerId="ADAL" clId="{FCD2327B-ED22-4627-A7D8-9FE4A6738947}" dt="2022-05-25T10:38:17.805" v="4261" actId="20577"/>
          <ac:spMkLst>
            <pc:docMk/>
            <pc:sldMk cId="241585377" sldId="371"/>
            <ac:spMk id="2" creationId="{6FFE91B1-6023-3C4D-AB20-3462FEB38F98}"/>
          </ac:spMkLst>
        </pc:spChg>
        <pc:spChg chg="mod">
          <ac:chgData name="Alexandra DUDAU" userId="4012d74f-b219-40f8-9380-8a42ca4d608e" providerId="ADAL" clId="{FCD2327B-ED22-4627-A7D8-9FE4A6738947}" dt="2022-05-24T13:18:15.638" v="1991" actId="20577"/>
          <ac:spMkLst>
            <pc:docMk/>
            <pc:sldMk cId="241585377" sldId="371"/>
            <ac:spMk id="6" creationId="{F65BCDC0-01B6-084D-A55F-E9DB8DE1AE00}"/>
          </ac:spMkLst>
        </pc:spChg>
        <pc:spChg chg="mod">
          <ac:chgData name="Alexandra DUDAU" userId="4012d74f-b219-40f8-9380-8a42ca4d608e" providerId="ADAL" clId="{FCD2327B-ED22-4627-A7D8-9FE4A6738947}" dt="2022-05-25T10:00:10.914" v="3622" actId="20577"/>
          <ac:spMkLst>
            <pc:docMk/>
            <pc:sldMk cId="241585377" sldId="371"/>
            <ac:spMk id="13" creationId="{EAE49954-4E74-5791-63C2-96DD8D8DAD25}"/>
          </ac:spMkLst>
        </pc:spChg>
        <pc:spChg chg="mod">
          <ac:chgData name="Alexandra DUDAU" userId="4012d74f-b219-40f8-9380-8a42ca4d608e" providerId="ADAL" clId="{FCD2327B-ED22-4627-A7D8-9FE4A6738947}" dt="2022-05-24T13:32:53.666" v="2024" actId="20577"/>
          <ac:spMkLst>
            <pc:docMk/>
            <pc:sldMk cId="241585377" sldId="371"/>
            <ac:spMk id="15" creationId="{8D9CB3B0-F70A-F64E-47C0-C7B350184C6E}"/>
          </ac:spMkLst>
        </pc:spChg>
      </pc:sldChg>
      <pc:sldChg chg="modSp add del mod ord">
        <pc:chgData name="Alexandra DUDAU" userId="4012d74f-b219-40f8-9380-8a42ca4d608e" providerId="ADAL" clId="{FCD2327B-ED22-4627-A7D8-9FE4A6738947}" dt="2022-05-25T12:23:04.472" v="4281" actId="2696"/>
        <pc:sldMkLst>
          <pc:docMk/>
          <pc:sldMk cId="3167422939" sldId="372"/>
        </pc:sldMkLst>
        <pc:spChg chg="mod">
          <ac:chgData name="Alexandra DUDAU" userId="4012d74f-b219-40f8-9380-8a42ca4d608e" providerId="ADAL" clId="{FCD2327B-ED22-4627-A7D8-9FE4A6738947}" dt="2022-05-24T13:17:22.190" v="1956" actId="255"/>
          <ac:spMkLst>
            <pc:docMk/>
            <pc:sldMk cId="3167422939" sldId="372"/>
            <ac:spMk id="2" creationId="{FB032E9E-A629-7C4C-A538-3DFF3846419B}"/>
          </ac:spMkLst>
        </pc:spChg>
        <pc:spChg chg="mod">
          <ac:chgData name="Alexandra DUDAU" userId="4012d74f-b219-40f8-9380-8a42ca4d608e" providerId="ADAL" clId="{FCD2327B-ED22-4627-A7D8-9FE4A6738947}" dt="2022-05-24T13:17:06.687" v="1954" actId="20577"/>
          <ac:spMkLst>
            <pc:docMk/>
            <pc:sldMk cId="3167422939" sldId="372"/>
            <ac:spMk id="3" creationId="{8DCC7FAD-A4CC-314E-8C39-54EA5EBB893C}"/>
          </ac:spMkLst>
        </pc:spChg>
      </pc:sldChg>
      <pc:sldChg chg="modSp add del mod">
        <pc:chgData name="Alexandra DUDAU" userId="4012d74f-b219-40f8-9380-8a42ca4d608e" providerId="ADAL" clId="{FCD2327B-ED22-4627-A7D8-9FE4A6738947}" dt="2022-05-25T12:23:14.584" v="4283" actId="2696"/>
        <pc:sldMkLst>
          <pc:docMk/>
          <pc:sldMk cId="1413373220" sldId="373"/>
        </pc:sldMkLst>
        <pc:spChg chg="mod">
          <ac:chgData name="Alexandra DUDAU" userId="4012d74f-b219-40f8-9380-8a42ca4d608e" providerId="ADAL" clId="{FCD2327B-ED22-4627-A7D8-9FE4A6738947}" dt="2022-05-25T10:38:21.812" v="4262" actId="20577"/>
          <ac:spMkLst>
            <pc:docMk/>
            <pc:sldMk cId="1413373220" sldId="373"/>
            <ac:spMk id="2" creationId="{6FFE91B1-6023-3C4D-AB20-3462FEB38F98}"/>
          </ac:spMkLst>
        </pc:spChg>
        <pc:spChg chg="mod">
          <ac:chgData name="Alexandra DUDAU" userId="4012d74f-b219-40f8-9380-8a42ca4d608e" providerId="ADAL" clId="{FCD2327B-ED22-4627-A7D8-9FE4A6738947}" dt="2022-05-24T13:33:47.586" v="2060" actId="20577"/>
          <ac:spMkLst>
            <pc:docMk/>
            <pc:sldMk cId="1413373220" sldId="373"/>
            <ac:spMk id="6" creationId="{F65BCDC0-01B6-084D-A55F-E9DB8DE1AE00}"/>
          </ac:spMkLst>
        </pc:spChg>
        <pc:spChg chg="mod">
          <ac:chgData name="Alexandra DUDAU" userId="4012d74f-b219-40f8-9380-8a42ca4d608e" providerId="ADAL" clId="{FCD2327B-ED22-4627-A7D8-9FE4A6738947}" dt="2022-05-25T10:00:17.720" v="3624" actId="20577"/>
          <ac:spMkLst>
            <pc:docMk/>
            <pc:sldMk cId="1413373220" sldId="373"/>
            <ac:spMk id="13" creationId="{EAE49954-4E74-5791-63C2-96DD8D8DAD25}"/>
          </ac:spMkLst>
        </pc:spChg>
      </pc:sldChg>
      <pc:sldChg chg="modSp add mod">
        <pc:chgData name="Alexandra DUDAU" userId="4012d74f-b219-40f8-9380-8a42ca4d608e" providerId="ADAL" clId="{FCD2327B-ED22-4627-A7D8-9FE4A6738947}" dt="2022-05-25T10:38:25.952" v="4263" actId="20577"/>
        <pc:sldMkLst>
          <pc:docMk/>
          <pc:sldMk cId="1849442863" sldId="374"/>
        </pc:sldMkLst>
        <pc:spChg chg="mod">
          <ac:chgData name="Alexandra DUDAU" userId="4012d74f-b219-40f8-9380-8a42ca4d608e" providerId="ADAL" clId="{FCD2327B-ED22-4627-A7D8-9FE4A6738947}" dt="2022-05-25T10:38:25.952" v="4263" actId="20577"/>
          <ac:spMkLst>
            <pc:docMk/>
            <pc:sldMk cId="1849442863" sldId="374"/>
            <ac:spMk id="2" creationId="{6FFE91B1-6023-3C4D-AB20-3462FEB38F98}"/>
          </ac:spMkLst>
        </pc:spChg>
        <pc:spChg chg="mod">
          <ac:chgData name="Alexandra DUDAU" userId="4012d74f-b219-40f8-9380-8a42ca4d608e" providerId="ADAL" clId="{FCD2327B-ED22-4627-A7D8-9FE4A6738947}" dt="2022-05-24T13:36:53.499" v="2118" actId="255"/>
          <ac:spMkLst>
            <pc:docMk/>
            <pc:sldMk cId="1849442863" sldId="374"/>
            <ac:spMk id="6" creationId="{F65BCDC0-01B6-084D-A55F-E9DB8DE1AE00}"/>
          </ac:spMkLst>
        </pc:spChg>
        <pc:spChg chg="mod">
          <ac:chgData name="Alexandra DUDAU" userId="4012d74f-b219-40f8-9380-8a42ca4d608e" providerId="ADAL" clId="{FCD2327B-ED22-4627-A7D8-9FE4A6738947}" dt="2022-05-25T10:00:23.886" v="3626" actId="20577"/>
          <ac:spMkLst>
            <pc:docMk/>
            <pc:sldMk cId="1849442863" sldId="374"/>
            <ac:spMk id="13" creationId="{EAE49954-4E74-5791-63C2-96DD8D8DAD25}"/>
          </ac:spMkLst>
        </pc:spChg>
        <pc:spChg chg="mod">
          <ac:chgData name="Alexandra DUDAU" userId="4012d74f-b219-40f8-9380-8a42ca4d608e" providerId="ADAL" clId="{FCD2327B-ED22-4627-A7D8-9FE4A6738947}" dt="2022-05-24T13:40:28.441" v="2143" actId="255"/>
          <ac:spMkLst>
            <pc:docMk/>
            <pc:sldMk cId="1849442863" sldId="374"/>
            <ac:spMk id="15" creationId="{8D9CB3B0-F70A-F64E-47C0-C7B350184C6E}"/>
          </ac:spMkLst>
        </pc:spChg>
      </pc:sldChg>
      <pc:sldChg chg="modSp add mod ord">
        <pc:chgData name="Alexandra DUDAU" userId="4012d74f-b219-40f8-9380-8a42ca4d608e" providerId="ADAL" clId="{FCD2327B-ED22-4627-A7D8-9FE4A6738947}" dt="2022-05-25T12:23:18.099" v="4285" actId="20577"/>
        <pc:sldMkLst>
          <pc:docMk/>
          <pc:sldMk cId="2395406736" sldId="375"/>
        </pc:sldMkLst>
        <pc:spChg chg="mod">
          <ac:chgData name="Alexandra DUDAU" userId="4012d74f-b219-40f8-9380-8a42ca4d608e" providerId="ADAL" clId="{FCD2327B-ED22-4627-A7D8-9FE4A6738947}" dt="2022-05-24T13:34:21.522" v="2068" actId="255"/>
          <ac:spMkLst>
            <pc:docMk/>
            <pc:sldMk cId="2395406736" sldId="375"/>
            <ac:spMk id="2" creationId="{FB032E9E-A629-7C4C-A538-3DFF3846419B}"/>
          </ac:spMkLst>
        </pc:spChg>
        <pc:spChg chg="mod">
          <ac:chgData name="Alexandra DUDAU" userId="4012d74f-b219-40f8-9380-8a42ca4d608e" providerId="ADAL" clId="{FCD2327B-ED22-4627-A7D8-9FE4A6738947}" dt="2022-05-25T12:23:18.099" v="4285" actId="20577"/>
          <ac:spMkLst>
            <pc:docMk/>
            <pc:sldMk cId="2395406736" sldId="375"/>
            <ac:spMk id="3" creationId="{8DCC7FAD-A4CC-314E-8C39-54EA5EBB893C}"/>
          </ac:spMkLst>
        </pc:spChg>
      </pc:sldChg>
      <pc:sldChg chg="modSp add mod">
        <pc:chgData name="Alexandra DUDAU" userId="4012d74f-b219-40f8-9380-8a42ca4d608e" providerId="ADAL" clId="{FCD2327B-ED22-4627-A7D8-9FE4A6738947}" dt="2022-05-25T10:38:29.964" v="4264" actId="20577"/>
        <pc:sldMkLst>
          <pc:docMk/>
          <pc:sldMk cId="805346147" sldId="376"/>
        </pc:sldMkLst>
        <pc:spChg chg="mod">
          <ac:chgData name="Alexandra DUDAU" userId="4012d74f-b219-40f8-9380-8a42ca4d608e" providerId="ADAL" clId="{FCD2327B-ED22-4627-A7D8-9FE4A6738947}" dt="2022-05-25T10:38:29.964" v="4264" actId="20577"/>
          <ac:spMkLst>
            <pc:docMk/>
            <pc:sldMk cId="805346147" sldId="376"/>
            <ac:spMk id="2" creationId="{6FFE91B1-6023-3C4D-AB20-3462FEB38F98}"/>
          </ac:spMkLst>
        </pc:spChg>
        <pc:spChg chg="mod">
          <ac:chgData name="Alexandra DUDAU" userId="4012d74f-b219-40f8-9380-8a42ca4d608e" providerId="ADAL" clId="{FCD2327B-ED22-4627-A7D8-9FE4A6738947}" dt="2022-05-24T13:41:27.250" v="2186" actId="20577"/>
          <ac:spMkLst>
            <pc:docMk/>
            <pc:sldMk cId="805346147" sldId="376"/>
            <ac:spMk id="6" creationId="{F65BCDC0-01B6-084D-A55F-E9DB8DE1AE00}"/>
          </ac:spMkLst>
        </pc:spChg>
        <pc:spChg chg="mod">
          <ac:chgData name="Alexandra DUDAU" userId="4012d74f-b219-40f8-9380-8a42ca4d608e" providerId="ADAL" clId="{FCD2327B-ED22-4627-A7D8-9FE4A6738947}" dt="2022-05-25T10:00:28.301" v="3627"/>
          <ac:spMkLst>
            <pc:docMk/>
            <pc:sldMk cId="805346147" sldId="376"/>
            <ac:spMk id="13" creationId="{EAE49954-4E74-5791-63C2-96DD8D8DAD25}"/>
          </ac:spMkLst>
        </pc:spChg>
        <pc:spChg chg="mod">
          <ac:chgData name="Alexandra DUDAU" userId="4012d74f-b219-40f8-9380-8a42ca4d608e" providerId="ADAL" clId="{FCD2327B-ED22-4627-A7D8-9FE4A6738947}" dt="2022-05-24T13:45:51.385" v="2218" actId="255"/>
          <ac:spMkLst>
            <pc:docMk/>
            <pc:sldMk cId="805346147" sldId="376"/>
            <ac:spMk id="15" creationId="{8D9CB3B0-F70A-F64E-47C0-C7B350184C6E}"/>
          </ac:spMkLst>
        </pc:spChg>
      </pc:sldChg>
      <pc:sldChg chg="add del">
        <pc:chgData name="Alexandra DUDAU" userId="4012d74f-b219-40f8-9380-8a42ca4d608e" providerId="ADAL" clId="{FCD2327B-ED22-4627-A7D8-9FE4A6738947}" dt="2022-05-24T14:04:26.407" v="2263" actId="2696"/>
        <pc:sldMkLst>
          <pc:docMk/>
          <pc:sldMk cId="3792735003" sldId="377"/>
        </pc:sldMkLst>
      </pc:sldChg>
      <pc:sldChg chg="addSp delSp modSp new del mod ord">
        <pc:chgData name="Alexandra DUDAU" userId="4012d74f-b219-40f8-9380-8a42ca4d608e" providerId="ADAL" clId="{FCD2327B-ED22-4627-A7D8-9FE4A6738947}" dt="2022-05-25T09:53:34.339" v="3483" actId="2696"/>
        <pc:sldMkLst>
          <pc:docMk/>
          <pc:sldMk cId="3694166233" sldId="378"/>
        </pc:sldMkLst>
        <pc:spChg chg="mod">
          <ac:chgData name="Alexandra DUDAU" userId="4012d74f-b219-40f8-9380-8a42ca4d608e" providerId="ADAL" clId="{FCD2327B-ED22-4627-A7D8-9FE4A6738947}" dt="2022-05-24T13:51:51.254" v="2242" actId="14100"/>
          <ac:spMkLst>
            <pc:docMk/>
            <pc:sldMk cId="3694166233" sldId="378"/>
            <ac:spMk id="2" creationId="{08E7296B-2C93-62E7-708E-0E514CE7E5BD}"/>
          </ac:spMkLst>
        </pc:spChg>
        <pc:spChg chg="del">
          <ac:chgData name="Alexandra DUDAU" userId="4012d74f-b219-40f8-9380-8a42ca4d608e" providerId="ADAL" clId="{FCD2327B-ED22-4627-A7D8-9FE4A6738947}" dt="2022-05-24T13:48:25.041" v="2223" actId="21"/>
          <ac:spMkLst>
            <pc:docMk/>
            <pc:sldMk cId="3694166233" sldId="378"/>
            <ac:spMk id="5" creationId="{F8AED0E6-96A3-5D5C-5CBD-C3FE37A311C6}"/>
          </ac:spMkLst>
        </pc:spChg>
        <pc:spChg chg="del mod">
          <ac:chgData name="Alexandra DUDAU" userId="4012d74f-b219-40f8-9380-8a42ca4d608e" providerId="ADAL" clId="{FCD2327B-ED22-4627-A7D8-9FE4A6738947}" dt="2022-05-24T13:49:36.693" v="2226"/>
          <ac:spMkLst>
            <pc:docMk/>
            <pc:sldMk cId="3694166233" sldId="378"/>
            <ac:spMk id="6" creationId="{0148D1A4-EAAD-3E45-37BD-7A77C54C344C}"/>
          </ac:spMkLst>
        </pc:spChg>
        <pc:spChg chg="add mod">
          <ac:chgData name="Alexandra DUDAU" userId="4012d74f-b219-40f8-9380-8a42ca4d608e" providerId="ADAL" clId="{FCD2327B-ED22-4627-A7D8-9FE4A6738947}" dt="2022-05-24T13:49:52.550" v="2228" actId="14100"/>
          <ac:spMkLst>
            <pc:docMk/>
            <pc:sldMk cId="3694166233" sldId="378"/>
            <ac:spMk id="8" creationId="{1C7764C7-8276-A31C-3B35-0D8E565C9887}"/>
          </ac:spMkLst>
        </pc:spChg>
        <pc:graphicFrameChg chg="add mod modGraphic">
          <ac:chgData name="Alexandra DUDAU" userId="4012d74f-b219-40f8-9380-8a42ca4d608e" providerId="ADAL" clId="{FCD2327B-ED22-4627-A7D8-9FE4A6738947}" dt="2022-05-24T13:52:21.545" v="2245" actId="14100"/>
          <ac:graphicFrameMkLst>
            <pc:docMk/>
            <pc:sldMk cId="3694166233" sldId="378"/>
            <ac:graphicFrameMk id="7" creationId="{C2EC8A9C-45C5-141D-EC90-DE5AB4B7BDEE}"/>
          </ac:graphicFrameMkLst>
        </pc:graphicFrameChg>
      </pc:sldChg>
      <pc:sldChg chg="modSp add mod">
        <pc:chgData name="Alexandra DUDAU" userId="4012d74f-b219-40f8-9380-8a42ca4d608e" providerId="ADAL" clId="{FCD2327B-ED22-4627-A7D8-9FE4A6738947}" dt="2022-05-24T13:57:40.405" v="2262" actId="20577"/>
        <pc:sldMkLst>
          <pc:docMk/>
          <pc:sldMk cId="1895620354" sldId="379"/>
        </pc:sldMkLst>
        <pc:spChg chg="mod">
          <ac:chgData name="Alexandra DUDAU" userId="4012d74f-b219-40f8-9380-8a42ca4d608e" providerId="ADAL" clId="{FCD2327B-ED22-4627-A7D8-9FE4A6738947}" dt="2022-05-24T13:56:29.525" v="2254" actId="122"/>
          <ac:spMkLst>
            <pc:docMk/>
            <pc:sldMk cId="1895620354" sldId="379"/>
            <ac:spMk id="2" creationId="{08E7296B-2C93-62E7-708E-0E514CE7E5BD}"/>
          </ac:spMkLst>
        </pc:spChg>
        <pc:spChg chg="mod">
          <ac:chgData name="Alexandra DUDAU" userId="4012d74f-b219-40f8-9380-8a42ca4d608e" providerId="ADAL" clId="{FCD2327B-ED22-4627-A7D8-9FE4A6738947}" dt="2022-05-24T13:57:40.405" v="2262" actId="20577"/>
          <ac:spMkLst>
            <pc:docMk/>
            <pc:sldMk cId="1895620354" sldId="379"/>
            <ac:spMk id="6" creationId="{0148D1A4-EAAD-3E45-37BD-7A77C54C344C}"/>
          </ac:spMkLst>
        </pc:spChg>
      </pc:sldChg>
      <pc:sldChg chg="modSp add mod ord">
        <pc:chgData name="Alexandra DUDAU" userId="4012d74f-b219-40f8-9380-8a42ca4d608e" providerId="ADAL" clId="{FCD2327B-ED22-4627-A7D8-9FE4A6738947}" dt="2022-05-25T12:23:24.734" v="4287" actId="20577"/>
        <pc:sldMkLst>
          <pc:docMk/>
          <pc:sldMk cId="2838588158" sldId="380"/>
        </pc:sldMkLst>
        <pc:spChg chg="mod">
          <ac:chgData name="Alexandra DUDAU" userId="4012d74f-b219-40f8-9380-8a42ca4d608e" providerId="ADAL" clId="{FCD2327B-ED22-4627-A7D8-9FE4A6738947}" dt="2022-05-24T14:22:01.191" v="2278" actId="113"/>
          <ac:spMkLst>
            <pc:docMk/>
            <pc:sldMk cId="2838588158" sldId="380"/>
            <ac:spMk id="2" creationId="{FB032E9E-A629-7C4C-A538-3DFF3846419B}"/>
          </ac:spMkLst>
        </pc:spChg>
        <pc:spChg chg="mod">
          <ac:chgData name="Alexandra DUDAU" userId="4012d74f-b219-40f8-9380-8a42ca4d608e" providerId="ADAL" clId="{FCD2327B-ED22-4627-A7D8-9FE4A6738947}" dt="2022-05-25T12:23:24.734" v="4287" actId="20577"/>
          <ac:spMkLst>
            <pc:docMk/>
            <pc:sldMk cId="2838588158" sldId="380"/>
            <ac:spMk id="3" creationId="{8DCC7FAD-A4CC-314E-8C39-54EA5EBB893C}"/>
          </ac:spMkLst>
        </pc:spChg>
      </pc:sldChg>
      <pc:sldChg chg="modSp add mod ord">
        <pc:chgData name="Alexandra DUDAU" userId="4012d74f-b219-40f8-9380-8a42ca4d608e" providerId="ADAL" clId="{FCD2327B-ED22-4627-A7D8-9FE4A6738947}" dt="2022-05-25T10:38:34.220" v="4265" actId="20577"/>
        <pc:sldMkLst>
          <pc:docMk/>
          <pc:sldMk cId="2423272800" sldId="381"/>
        </pc:sldMkLst>
        <pc:spChg chg="mod">
          <ac:chgData name="Alexandra DUDAU" userId="4012d74f-b219-40f8-9380-8a42ca4d608e" providerId="ADAL" clId="{FCD2327B-ED22-4627-A7D8-9FE4A6738947}" dt="2022-05-25T10:38:34.220" v="4265" actId="20577"/>
          <ac:spMkLst>
            <pc:docMk/>
            <pc:sldMk cId="2423272800" sldId="381"/>
            <ac:spMk id="2" creationId="{6FFE91B1-6023-3C4D-AB20-3462FEB38F98}"/>
          </ac:spMkLst>
        </pc:spChg>
        <pc:spChg chg="mod">
          <ac:chgData name="Alexandra DUDAU" userId="4012d74f-b219-40f8-9380-8a42ca4d608e" providerId="ADAL" clId="{FCD2327B-ED22-4627-A7D8-9FE4A6738947}" dt="2022-05-24T14:23:24.185" v="2310" actId="108"/>
          <ac:spMkLst>
            <pc:docMk/>
            <pc:sldMk cId="2423272800" sldId="381"/>
            <ac:spMk id="6" creationId="{F65BCDC0-01B6-084D-A55F-E9DB8DE1AE00}"/>
          </ac:spMkLst>
        </pc:spChg>
        <pc:spChg chg="mod">
          <ac:chgData name="Alexandra DUDAU" userId="4012d74f-b219-40f8-9380-8a42ca4d608e" providerId="ADAL" clId="{FCD2327B-ED22-4627-A7D8-9FE4A6738947}" dt="2022-05-25T10:00:35.904" v="3629" actId="20577"/>
          <ac:spMkLst>
            <pc:docMk/>
            <pc:sldMk cId="2423272800" sldId="381"/>
            <ac:spMk id="13" creationId="{EAE49954-4E74-5791-63C2-96DD8D8DAD25}"/>
          </ac:spMkLst>
        </pc:spChg>
        <pc:spChg chg="mod">
          <ac:chgData name="Alexandra DUDAU" userId="4012d74f-b219-40f8-9380-8a42ca4d608e" providerId="ADAL" clId="{FCD2327B-ED22-4627-A7D8-9FE4A6738947}" dt="2022-05-24T15:29:26.940" v="2536" actId="255"/>
          <ac:spMkLst>
            <pc:docMk/>
            <pc:sldMk cId="2423272800" sldId="381"/>
            <ac:spMk id="15" creationId="{8D9CB3B0-F70A-F64E-47C0-C7B350184C6E}"/>
          </ac:spMkLst>
        </pc:spChg>
      </pc:sldChg>
      <pc:sldChg chg="addSp delSp modSp add mod">
        <pc:chgData name="Alexandra DUDAU" userId="4012d74f-b219-40f8-9380-8a42ca4d608e" providerId="ADAL" clId="{FCD2327B-ED22-4627-A7D8-9FE4A6738947}" dt="2022-05-25T10:38:41.817" v="4268" actId="20577"/>
        <pc:sldMkLst>
          <pc:docMk/>
          <pc:sldMk cId="1392333351" sldId="382"/>
        </pc:sldMkLst>
        <pc:spChg chg="mod">
          <ac:chgData name="Alexandra DUDAU" userId="4012d74f-b219-40f8-9380-8a42ca4d608e" providerId="ADAL" clId="{FCD2327B-ED22-4627-A7D8-9FE4A6738947}" dt="2022-05-25T10:38:41.817" v="4268" actId="20577"/>
          <ac:spMkLst>
            <pc:docMk/>
            <pc:sldMk cId="1392333351" sldId="382"/>
            <ac:spMk id="2" creationId="{6FFE91B1-6023-3C4D-AB20-3462FEB38F98}"/>
          </ac:spMkLst>
        </pc:spChg>
        <pc:spChg chg="add del">
          <ac:chgData name="Alexandra DUDAU" userId="4012d74f-b219-40f8-9380-8a42ca4d608e" providerId="ADAL" clId="{FCD2327B-ED22-4627-A7D8-9FE4A6738947}" dt="2022-05-24T15:21:18.591" v="2403"/>
          <ac:spMkLst>
            <pc:docMk/>
            <pc:sldMk cId="1392333351" sldId="382"/>
            <ac:spMk id="5" creationId="{DD325F41-A2D4-7493-7927-4AB73C5A4BED}"/>
          </ac:spMkLst>
        </pc:spChg>
        <pc:spChg chg="mod">
          <ac:chgData name="Alexandra DUDAU" userId="4012d74f-b219-40f8-9380-8a42ca4d608e" providerId="ADAL" clId="{FCD2327B-ED22-4627-A7D8-9FE4A6738947}" dt="2022-05-24T15:22:24.704" v="2442" actId="20577"/>
          <ac:spMkLst>
            <pc:docMk/>
            <pc:sldMk cId="1392333351" sldId="382"/>
            <ac:spMk id="6" creationId="{F65BCDC0-01B6-084D-A55F-E9DB8DE1AE00}"/>
          </ac:spMkLst>
        </pc:spChg>
        <pc:spChg chg="add del">
          <ac:chgData name="Alexandra DUDAU" userId="4012d74f-b219-40f8-9380-8a42ca4d608e" providerId="ADAL" clId="{FCD2327B-ED22-4627-A7D8-9FE4A6738947}" dt="2022-05-24T15:21:18.591" v="2403"/>
          <ac:spMkLst>
            <pc:docMk/>
            <pc:sldMk cId="1392333351" sldId="382"/>
            <ac:spMk id="7" creationId="{B25ECC2D-9780-C63A-DD1A-0F07D800A25D}"/>
          </ac:spMkLst>
        </pc:spChg>
        <pc:spChg chg="mod">
          <ac:chgData name="Alexandra DUDAU" userId="4012d74f-b219-40f8-9380-8a42ca4d608e" providerId="ADAL" clId="{FCD2327B-ED22-4627-A7D8-9FE4A6738947}" dt="2022-05-25T10:00:41.296" v="3630"/>
          <ac:spMkLst>
            <pc:docMk/>
            <pc:sldMk cId="1392333351" sldId="382"/>
            <ac:spMk id="13" creationId="{EAE49954-4E74-5791-63C2-96DD8D8DAD25}"/>
          </ac:spMkLst>
        </pc:spChg>
        <pc:spChg chg="mod">
          <ac:chgData name="Alexandra DUDAU" userId="4012d74f-b219-40f8-9380-8a42ca4d608e" providerId="ADAL" clId="{FCD2327B-ED22-4627-A7D8-9FE4A6738947}" dt="2022-05-24T15:30:48.117" v="2569" actId="255"/>
          <ac:spMkLst>
            <pc:docMk/>
            <pc:sldMk cId="1392333351" sldId="382"/>
            <ac:spMk id="15" creationId="{8D9CB3B0-F70A-F64E-47C0-C7B350184C6E}"/>
          </ac:spMkLst>
        </pc:spChg>
        <pc:picChg chg="add del">
          <ac:chgData name="Alexandra DUDAU" userId="4012d74f-b219-40f8-9380-8a42ca4d608e" providerId="ADAL" clId="{FCD2327B-ED22-4627-A7D8-9FE4A6738947}" dt="2022-05-24T15:21:18.591" v="2403"/>
          <ac:picMkLst>
            <pc:docMk/>
            <pc:sldMk cId="1392333351" sldId="382"/>
            <ac:picMk id="4097" creationId="{1DB898F4-89E7-2C26-2537-DACB74DB757D}"/>
          </ac:picMkLst>
        </pc:picChg>
      </pc:sldChg>
      <pc:sldChg chg="modSp add mod">
        <pc:chgData name="Alexandra DUDAU" userId="4012d74f-b219-40f8-9380-8a42ca4d608e" providerId="ADAL" clId="{FCD2327B-ED22-4627-A7D8-9FE4A6738947}" dt="2022-05-25T10:38:44.954" v="4269" actId="20577"/>
        <pc:sldMkLst>
          <pc:docMk/>
          <pc:sldMk cId="1702806841" sldId="383"/>
        </pc:sldMkLst>
        <pc:spChg chg="mod">
          <ac:chgData name="Alexandra DUDAU" userId="4012d74f-b219-40f8-9380-8a42ca4d608e" providerId="ADAL" clId="{FCD2327B-ED22-4627-A7D8-9FE4A6738947}" dt="2022-05-25T10:38:44.954" v="4269" actId="20577"/>
          <ac:spMkLst>
            <pc:docMk/>
            <pc:sldMk cId="1702806841" sldId="383"/>
            <ac:spMk id="2" creationId="{6FFE91B1-6023-3C4D-AB20-3462FEB38F98}"/>
          </ac:spMkLst>
        </pc:spChg>
        <pc:spChg chg="mod">
          <ac:chgData name="Alexandra DUDAU" userId="4012d74f-b219-40f8-9380-8a42ca4d608e" providerId="ADAL" clId="{FCD2327B-ED22-4627-A7D8-9FE4A6738947}" dt="2022-05-24T15:33:07.439" v="2599" actId="20577"/>
          <ac:spMkLst>
            <pc:docMk/>
            <pc:sldMk cId="1702806841" sldId="383"/>
            <ac:spMk id="6" creationId="{F65BCDC0-01B6-084D-A55F-E9DB8DE1AE00}"/>
          </ac:spMkLst>
        </pc:spChg>
        <pc:spChg chg="mod">
          <ac:chgData name="Alexandra DUDAU" userId="4012d74f-b219-40f8-9380-8a42ca4d608e" providerId="ADAL" clId="{FCD2327B-ED22-4627-A7D8-9FE4A6738947}" dt="2022-05-25T10:00:47.872" v="3632" actId="20577"/>
          <ac:spMkLst>
            <pc:docMk/>
            <pc:sldMk cId="1702806841" sldId="383"/>
            <ac:spMk id="13" creationId="{EAE49954-4E74-5791-63C2-96DD8D8DAD25}"/>
          </ac:spMkLst>
        </pc:spChg>
        <pc:spChg chg="mod">
          <ac:chgData name="Alexandra DUDAU" userId="4012d74f-b219-40f8-9380-8a42ca4d608e" providerId="ADAL" clId="{FCD2327B-ED22-4627-A7D8-9FE4A6738947}" dt="2022-05-24T15:39:59.656" v="2660" actId="255"/>
          <ac:spMkLst>
            <pc:docMk/>
            <pc:sldMk cId="1702806841" sldId="383"/>
            <ac:spMk id="15" creationId="{8D9CB3B0-F70A-F64E-47C0-C7B350184C6E}"/>
          </ac:spMkLst>
        </pc:spChg>
      </pc:sldChg>
      <pc:sldChg chg="modSp add mod">
        <pc:chgData name="Alexandra DUDAU" userId="4012d74f-b219-40f8-9380-8a42ca4d608e" providerId="ADAL" clId="{FCD2327B-ED22-4627-A7D8-9FE4A6738947}" dt="2022-05-25T10:38:48.865" v="4270" actId="20577"/>
        <pc:sldMkLst>
          <pc:docMk/>
          <pc:sldMk cId="1319409970" sldId="384"/>
        </pc:sldMkLst>
        <pc:spChg chg="mod">
          <ac:chgData name="Alexandra DUDAU" userId="4012d74f-b219-40f8-9380-8a42ca4d608e" providerId="ADAL" clId="{FCD2327B-ED22-4627-A7D8-9FE4A6738947}" dt="2022-05-25T10:38:48.865" v="4270" actId="20577"/>
          <ac:spMkLst>
            <pc:docMk/>
            <pc:sldMk cId="1319409970" sldId="384"/>
            <ac:spMk id="2" creationId="{6FFE91B1-6023-3C4D-AB20-3462FEB38F98}"/>
          </ac:spMkLst>
        </pc:spChg>
        <pc:spChg chg="mod">
          <ac:chgData name="Alexandra DUDAU" userId="4012d74f-b219-40f8-9380-8a42ca4d608e" providerId="ADAL" clId="{FCD2327B-ED22-4627-A7D8-9FE4A6738947}" dt="2022-05-24T15:41:06.109" v="2715" actId="20577"/>
          <ac:spMkLst>
            <pc:docMk/>
            <pc:sldMk cId="1319409970" sldId="384"/>
            <ac:spMk id="6" creationId="{F65BCDC0-01B6-084D-A55F-E9DB8DE1AE00}"/>
          </ac:spMkLst>
        </pc:spChg>
        <pc:spChg chg="mod">
          <ac:chgData name="Alexandra DUDAU" userId="4012d74f-b219-40f8-9380-8a42ca4d608e" providerId="ADAL" clId="{FCD2327B-ED22-4627-A7D8-9FE4A6738947}" dt="2022-05-25T10:00:52.087" v="3633"/>
          <ac:spMkLst>
            <pc:docMk/>
            <pc:sldMk cId="1319409970" sldId="384"/>
            <ac:spMk id="13" creationId="{EAE49954-4E74-5791-63C2-96DD8D8DAD25}"/>
          </ac:spMkLst>
        </pc:spChg>
        <pc:spChg chg="mod">
          <ac:chgData name="Alexandra DUDAU" userId="4012d74f-b219-40f8-9380-8a42ca4d608e" providerId="ADAL" clId="{FCD2327B-ED22-4627-A7D8-9FE4A6738947}" dt="2022-05-24T15:46:09.770" v="2762" actId="255"/>
          <ac:spMkLst>
            <pc:docMk/>
            <pc:sldMk cId="1319409970" sldId="384"/>
            <ac:spMk id="15" creationId="{8D9CB3B0-F70A-F64E-47C0-C7B350184C6E}"/>
          </ac:spMkLst>
        </pc:spChg>
      </pc:sldChg>
      <pc:sldChg chg="modSp add mod">
        <pc:chgData name="Alexandra DUDAU" userId="4012d74f-b219-40f8-9380-8a42ca4d608e" providerId="ADAL" clId="{FCD2327B-ED22-4627-A7D8-9FE4A6738947}" dt="2022-05-25T10:38:52.420" v="4271" actId="20577"/>
        <pc:sldMkLst>
          <pc:docMk/>
          <pc:sldMk cId="1272201557" sldId="385"/>
        </pc:sldMkLst>
        <pc:spChg chg="mod">
          <ac:chgData name="Alexandra DUDAU" userId="4012d74f-b219-40f8-9380-8a42ca4d608e" providerId="ADAL" clId="{FCD2327B-ED22-4627-A7D8-9FE4A6738947}" dt="2022-05-25T10:38:52.420" v="4271" actId="20577"/>
          <ac:spMkLst>
            <pc:docMk/>
            <pc:sldMk cId="1272201557" sldId="385"/>
            <ac:spMk id="2" creationId="{6FFE91B1-6023-3C4D-AB20-3462FEB38F98}"/>
          </ac:spMkLst>
        </pc:spChg>
        <pc:spChg chg="mod">
          <ac:chgData name="Alexandra DUDAU" userId="4012d74f-b219-40f8-9380-8a42ca4d608e" providerId="ADAL" clId="{FCD2327B-ED22-4627-A7D8-9FE4A6738947}" dt="2022-05-24T15:47:14.197" v="2807" actId="20577"/>
          <ac:spMkLst>
            <pc:docMk/>
            <pc:sldMk cId="1272201557" sldId="385"/>
            <ac:spMk id="6" creationId="{F65BCDC0-01B6-084D-A55F-E9DB8DE1AE00}"/>
          </ac:spMkLst>
        </pc:spChg>
        <pc:spChg chg="mod">
          <ac:chgData name="Alexandra DUDAU" userId="4012d74f-b219-40f8-9380-8a42ca4d608e" providerId="ADAL" clId="{FCD2327B-ED22-4627-A7D8-9FE4A6738947}" dt="2022-05-25T10:00:56.935" v="3634"/>
          <ac:spMkLst>
            <pc:docMk/>
            <pc:sldMk cId="1272201557" sldId="385"/>
            <ac:spMk id="13" creationId="{EAE49954-4E74-5791-63C2-96DD8D8DAD25}"/>
          </ac:spMkLst>
        </pc:spChg>
        <pc:spChg chg="mod">
          <ac:chgData name="Alexandra DUDAU" userId="4012d74f-b219-40f8-9380-8a42ca4d608e" providerId="ADAL" clId="{FCD2327B-ED22-4627-A7D8-9FE4A6738947}" dt="2022-05-24T15:52:06.794" v="2867" actId="255"/>
          <ac:spMkLst>
            <pc:docMk/>
            <pc:sldMk cId="1272201557" sldId="385"/>
            <ac:spMk id="15" creationId="{8D9CB3B0-F70A-F64E-47C0-C7B350184C6E}"/>
          </ac:spMkLst>
        </pc:spChg>
      </pc:sldChg>
      <pc:sldChg chg="modSp add mod ord">
        <pc:chgData name="Alexandra DUDAU" userId="4012d74f-b219-40f8-9380-8a42ca4d608e" providerId="ADAL" clId="{FCD2327B-ED22-4627-A7D8-9FE4A6738947}" dt="2022-05-25T12:23:38.236" v="4292" actId="20577"/>
        <pc:sldMkLst>
          <pc:docMk/>
          <pc:sldMk cId="2550483473" sldId="386"/>
        </pc:sldMkLst>
        <pc:spChg chg="mod">
          <ac:chgData name="Alexandra DUDAU" userId="4012d74f-b219-40f8-9380-8a42ca4d608e" providerId="ADAL" clId="{FCD2327B-ED22-4627-A7D8-9FE4A6738947}" dt="2022-05-25T09:32:06.780" v="3183" actId="255"/>
          <ac:spMkLst>
            <pc:docMk/>
            <pc:sldMk cId="2550483473" sldId="386"/>
            <ac:spMk id="2" creationId="{FB032E9E-A629-7C4C-A538-3DFF3846419B}"/>
          </ac:spMkLst>
        </pc:spChg>
        <pc:spChg chg="mod">
          <ac:chgData name="Alexandra DUDAU" userId="4012d74f-b219-40f8-9380-8a42ca4d608e" providerId="ADAL" clId="{FCD2327B-ED22-4627-A7D8-9FE4A6738947}" dt="2022-05-25T12:23:38.236" v="4292" actId="20577"/>
          <ac:spMkLst>
            <pc:docMk/>
            <pc:sldMk cId="2550483473" sldId="386"/>
            <ac:spMk id="3" creationId="{8DCC7FAD-A4CC-314E-8C39-54EA5EBB893C}"/>
          </ac:spMkLst>
        </pc:spChg>
      </pc:sldChg>
      <pc:sldChg chg="modSp add mod ord">
        <pc:chgData name="Alexandra DUDAU" userId="4012d74f-b219-40f8-9380-8a42ca4d608e" providerId="ADAL" clId="{FCD2327B-ED22-4627-A7D8-9FE4A6738947}" dt="2022-05-25T12:23:32.911" v="4290" actId="20577"/>
        <pc:sldMkLst>
          <pc:docMk/>
          <pc:sldMk cId="2741643397" sldId="387"/>
        </pc:sldMkLst>
        <pc:spChg chg="mod">
          <ac:chgData name="Alexandra DUDAU" userId="4012d74f-b219-40f8-9380-8a42ca4d608e" providerId="ADAL" clId="{FCD2327B-ED22-4627-A7D8-9FE4A6738947}" dt="2022-05-25T09:23:01.443" v="2874" actId="255"/>
          <ac:spMkLst>
            <pc:docMk/>
            <pc:sldMk cId="2741643397" sldId="387"/>
            <ac:spMk id="2" creationId="{FB032E9E-A629-7C4C-A538-3DFF3846419B}"/>
          </ac:spMkLst>
        </pc:spChg>
        <pc:spChg chg="mod">
          <ac:chgData name="Alexandra DUDAU" userId="4012d74f-b219-40f8-9380-8a42ca4d608e" providerId="ADAL" clId="{FCD2327B-ED22-4627-A7D8-9FE4A6738947}" dt="2022-05-25T12:23:32.911" v="4290" actId="20577"/>
          <ac:spMkLst>
            <pc:docMk/>
            <pc:sldMk cId="2741643397" sldId="387"/>
            <ac:spMk id="3" creationId="{8DCC7FAD-A4CC-314E-8C39-54EA5EBB893C}"/>
          </ac:spMkLst>
        </pc:spChg>
      </pc:sldChg>
      <pc:sldChg chg="modSp add mod ord">
        <pc:chgData name="Alexandra DUDAU" userId="4012d74f-b219-40f8-9380-8a42ca4d608e" providerId="ADAL" clId="{FCD2327B-ED22-4627-A7D8-9FE4A6738947}" dt="2022-05-25T10:01:01.897" v="3635"/>
        <pc:sldMkLst>
          <pc:docMk/>
          <pc:sldMk cId="1854625324" sldId="388"/>
        </pc:sldMkLst>
        <pc:spChg chg="mod">
          <ac:chgData name="Alexandra DUDAU" userId="4012d74f-b219-40f8-9380-8a42ca4d608e" providerId="ADAL" clId="{FCD2327B-ED22-4627-A7D8-9FE4A6738947}" dt="2022-05-25T09:26:50.775" v="2941" actId="20577"/>
          <ac:spMkLst>
            <pc:docMk/>
            <pc:sldMk cId="1854625324" sldId="388"/>
            <ac:spMk id="2" creationId="{6FFE91B1-6023-3C4D-AB20-3462FEB38F98}"/>
          </ac:spMkLst>
        </pc:spChg>
        <pc:spChg chg="mod">
          <ac:chgData name="Alexandra DUDAU" userId="4012d74f-b219-40f8-9380-8a42ca4d608e" providerId="ADAL" clId="{FCD2327B-ED22-4627-A7D8-9FE4A6738947}" dt="2022-05-25T09:26:54.211" v="2942" actId="20577"/>
          <ac:spMkLst>
            <pc:docMk/>
            <pc:sldMk cId="1854625324" sldId="388"/>
            <ac:spMk id="6" creationId="{F65BCDC0-01B6-084D-A55F-E9DB8DE1AE00}"/>
          </ac:spMkLst>
        </pc:spChg>
        <pc:spChg chg="mod">
          <ac:chgData name="Alexandra DUDAU" userId="4012d74f-b219-40f8-9380-8a42ca4d608e" providerId="ADAL" clId="{FCD2327B-ED22-4627-A7D8-9FE4A6738947}" dt="2022-05-25T10:01:01.897" v="3635"/>
          <ac:spMkLst>
            <pc:docMk/>
            <pc:sldMk cId="1854625324" sldId="388"/>
            <ac:spMk id="13" creationId="{EAE49954-4E74-5791-63C2-96DD8D8DAD25}"/>
          </ac:spMkLst>
        </pc:spChg>
        <pc:spChg chg="mod">
          <ac:chgData name="Alexandra DUDAU" userId="4012d74f-b219-40f8-9380-8a42ca4d608e" providerId="ADAL" clId="{FCD2327B-ED22-4627-A7D8-9FE4A6738947}" dt="2022-05-25T09:42:17.722" v="3300" actId="1076"/>
          <ac:spMkLst>
            <pc:docMk/>
            <pc:sldMk cId="1854625324" sldId="388"/>
            <ac:spMk id="15" creationId="{8D9CB3B0-F70A-F64E-47C0-C7B350184C6E}"/>
          </ac:spMkLst>
        </pc:spChg>
      </pc:sldChg>
      <pc:sldChg chg="modSp add mod ord">
        <pc:chgData name="Alexandra DUDAU" userId="4012d74f-b219-40f8-9380-8a42ca4d608e" providerId="ADAL" clId="{FCD2327B-ED22-4627-A7D8-9FE4A6738947}" dt="2022-05-25T10:30:15.474" v="4234" actId="20577"/>
        <pc:sldMkLst>
          <pc:docMk/>
          <pc:sldMk cId="1958877745" sldId="389"/>
        </pc:sldMkLst>
        <pc:spChg chg="mod">
          <ac:chgData name="Alexandra DUDAU" userId="4012d74f-b219-40f8-9380-8a42ca4d608e" providerId="ADAL" clId="{FCD2327B-ED22-4627-A7D8-9FE4A6738947}" dt="2022-05-25T10:30:15.474" v="4234" actId="20577"/>
          <ac:spMkLst>
            <pc:docMk/>
            <pc:sldMk cId="1958877745" sldId="389"/>
            <ac:spMk id="2" creationId="{6FFE91B1-6023-3C4D-AB20-3462FEB38F98}"/>
          </ac:spMkLst>
        </pc:spChg>
        <pc:spChg chg="mod">
          <ac:chgData name="Alexandra DUDAU" userId="4012d74f-b219-40f8-9380-8a42ca4d608e" providerId="ADAL" clId="{FCD2327B-ED22-4627-A7D8-9FE4A6738947}" dt="2022-05-25T10:01:06.646" v="3636"/>
          <ac:spMkLst>
            <pc:docMk/>
            <pc:sldMk cId="1958877745" sldId="389"/>
            <ac:spMk id="13" creationId="{EAE49954-4E74-5791-63C2-96DD8D8DAD25}"/>
          </ac:spMkLst>
        </pc:spChg>
        <pc:spChg chg="mod">
          <ac:chgData name="Alexandra DUDAU" userId="4012d74f-b219-40f8-9380-8a42ca4d608e" providerId="ADAL" clId="{FCD2327B-ED22-4627-A7D8-9FE4A6738947}" dt="2022-05-25T09:43:16.580" v="3309" actId="313"/>
          <ac:spMkLst>
            <pc:docMk/>
            <pc:sldMk cId="1958877745" sldId="389"/>
            <ac:spMk id="15" creationId="{8D9CB3B0-F70A-F64E-47C0-C7B350184C6E}"/>
          </ac:spMkLst>
        </pc:spChg>
      </pc:sldChg>
      <pc:sldChg chg="modSp add mod">
        <pc:chgData name="Alexandra DUDAU" userId="4012d74f-b219-40f8-9380-8a42ca4d608e" providerId="ADAL" clId="{FCD2327B-ED22-4627-A7D8-9FE4A6738947}" dt="2022-05-25T12:22:52.240" v="4280" actId="207"/>
        <pc:sldMkLst>
          <pc:docMk/>
          <pc:sldMk cId="114865492" sldId="390"/>
        </pc:sldMkLst>
        <pc:spChg chg="mod">
          <ac:chgData name="Alexandra DUDAU" userId="4012d74f-b219-40f8-9380-8a42ca4d608e" providerId="ADAL" clId="{FCD2327B-ED22-4627-A7D8-9FE4A6738947}" dt="2022-05-25T12:22:52.240" v="4280" actId="207"/>
          <ac:spMkLst>
            <pc:docMk/>
            <pc:sldMk cId="114865492" sldId="390"/>
            <ac:spMk id="5" creationId="{BC92B640-1BC0-6A4D-A120-1CA2DF98AF42}"/>
          </ac:spMkLst>
        </pc:spChg>
      </pc:sldChg>
      <pc:sldMasterChg chg="delSldLayout">
        <pc:chgData name="Alexandra DUDAU" userId="4012d74f-b219-40f8-9380-8a42ca4d608e" providerId="ADAL" clId="{FCD2327B-ED22-4627-A7D8-9FE4A6738947}" dt="2022-05-24T13:54:05.165" v="2248" actId="2696"/>
        <pc:sldMasterMkLst>
          <pc:docMk/>
          <pc:sldMasterMk cId="2007822904" sldId="2147483660"/>
        </pc:sldMasterMkLst>
        <pc:sldLayoutChg chg="del">
          <pc:chgData name="Alexandra DUDAU" userId="4012d74f-b219-40f8-9380-8a42ca4d608e" providerId="ADAL" clId="{FCD2327B-ED22-4627-A7D8-9FE4A6738947}" dt="2022-05-24T13:54:05.165" v="2248" actId="2696"/>
          <pc:sldLayoutMkLst>
            <pc:docMk/>
            <pc:sldMasterMk cId="2007822904" sldId="2147483660"/>
            <pc:sldLayoutMk cId="445257624" sldId="2147483721"/>
          </pc:sldLayoutMkLst>
        </pc:sldLayoutChg>
      </pc:sldMasterChg>
    </pc:docChg>
  </pc:docChgLst>
  <pc:docChgLst>
    <pc:chgData name="Aurélie BOTTARI" userId="S::abottari@bignonlebray.com::1bc086d7-c860-46c4-ab89-257117e0cc42" providerId="AD" clId="Web-{A05EF1A1-3657-B926-8F5E-C7AEDA3A5CDD}"/>
    <pc:docChg chg="modSld">
      <pc:chgData name="Aurélie BOTTARI" userId="S::abottari@bignonlebray.com::1bc086d7-c860-46c4-ab89-257117e0cc42" providerId="AD" clId="Web-{A05EF1A1-3657-B926-8F5E-C7AEDA3A5CDD}" dt="2024-04-17T10:22:30.004" v="11" actId="20577"/>
      <pc:docMkLst>
        <pc:docMk/>
      </pc:docMkLst>
      <pc:sldChg chg="addSp delSp modSp">
        <pc:chgData name="Aurélie BOTTARI" userId="S::abottari@bignonlebray.com::1bc086d7-c860-46c4-ab89-257117e0cc42" providerId="AD" clId="Web-{A05EF1A1-3657-B926-8F5E-C7AEDA3A5CDD}" dt="2024-04-17T10:22:30.004" v="11" actId="20577"/>
        <pc:sldMkLst>
          <pc:docMk/>
          <pc:sldMk cId="1329568606" sldId="341"/>
        </pc:sldMkLst>
        <pc:spChg chg="del">
          <ac:chgData name="Aurélie BOTTARI" userId="S::abottari@bignonlebray.com::1bc086d7-c860-46c4-ab89-257117e0cc42" providerId="AD" clId="Web-{A05EF1A1-3657-B926-8F5E-C7AEDA3A5CDD}" dt="2024-04-17T10:22:18.753" v="7"/>
          <ac:spMkLst>
            <pc:docMk/>
            <pc:sldMk cId="1329568606" sldId="341"/>
            <ac:spMk id="5" creationId="{BC92B640-1BC0-6A4D-A120-1CA2DF98AF42}"/>
          </ac:spMkLst>
        </pc:spChg>
        <pc:spChg chg="add del mod">
          <ac:chgData name="Aurélie BOTTARI" userId="S::abottari@bignonlebray.com::1bc086d7-c860-46c4-ab89-257117e0cc42" providerId="AD" clId="Web-{A05EF1A1-3657-B926-8F5E-C7AEDA3A5CDD}" dt="2024-04-17T10:22:11.831" v="6"/>
          <ac:spMkLst>
            <pc:docMk/>
            <pc:sldMk cId="1329568606" sldId="341"/>
            <ac:spMk id="16" creationId="{5E43BAF7-CA76-B2DB-84B8-BDE19C05B173}"/>
          </ac:spMkLst>
        </pc:spChg>
        <pc:spChg chg="add del">
          <ac:chgData name="Aurélie BOTTARI" userId="S::abottari@bignonlebray.com::1bc086d7-c860-46c4-ab89-257117e0cc42" providerId="AD" clId="Web-{A05EF1A1-3657-B926-8F5E-C7AEDA3A5CDD}" dt="2024-04-17T10:22:09.503" v="5"/>
          <ac:spMkLst>
            <pc:docMk/>
            <pc:sldMk cId="1329568606" sldId="341"/>
            <ac:spMk id="17" creationId="{86E91D94-2C61-E064-D4DB-F6F3DE7F28E8}"/>
          </ac:spMkLst>
        </pc:spChg>
        <pc:spChg chg="mod">
          <ac:chgData name="Aurélie BOTTARI" userId="S::abottari@bignonlebray.com::1bc086d7-c860-46c4-ab89-257117e0cc42" providerId="AD" clId="Web-{A05EF1A1-3657-B926-8F5E-C7AEDA3A5CDD}" dt="2024-04-17T10:22:30.004" v="11" actId="20577"/>
          <ac:spMkLst>
            <pc:docMk/>
            <pc:sldMk cId="1329568606" sldId="341"/>
            <ac:spMk id="18" creationId="{5F23522F-F3F1-A845-F082-3D8AEB6CC786}"/>
          </ac:spMkLst>
        </pc:spChg>
        <pc:spChg chg="mod">
          <ac:chgData name="Aurélie BOTTARI" userId="S::abottari@bignonlebray.com::1bc086d7-c860-46c4-ab89-257117e0cc42" providerId="AD" clId="Web-{A05EF1A1-3657-B926-8F5E-C7AEDA3A5CDD}" dt="2024-04-17T10:22:26.035" v="8" actId="1076"/>
          <ac:spMkLst>
            <pc:docMk/>
            <pc:sldMk cId="1329568606" sldId="341"/>
            <ac:spMk id="19" creationId="{FB451475-5DCE-1973-5F4D-569DDAF0850E}"/>
          </ac:spMkLst>
        </pc:spChg>
      </pc:sldChg>
    </pc:docChg>
  </pc:docChgLst>
  <pc:docChgLst>
    <pc:chgData name="Aurélie BOTTARI" userId="1bc086d7-c860-46c4-ab89-257117e0cc42" providerId="ADAL" clId="{26E326C0-752D-410A-BA86-7A829AB547CD}"/>
    <pc:docChg chg="undo redo custSel addSld delSld modSld sldOrd">
      <pc:chgData name="Aurélie BOTTARI" userId="1bc086d7-c860-46c4-ab89-257117e0cc42" providerId="ADAL" clId="{26E326C0-752D-410A-BA86-7A829AB547CD}" dt="2024-04-17T10:24:00.746" v="1008" actId="47"/>
      <pc:docMkLst>
        <pc:docMk/>
      </pc:docMkLst>
      <pc:sldChg chg="modSp mod">
        <pc:chgData name="Aurélie BOTTARI" userId="1bc086d7-c860-46c4-ab89-257117e0cc42" providerId="ADAL" clId="{26E326C0-752D-410A-BA86-7A829AB547CD}" dt="2024-04-04T13:15:58.282" v="636" actId="20577"/>
        <pc:sldMkLst>
          <pc:docMk/>
          <pc:sldMk cId="507291972" sldId="265"/>
        </pc:sldMkLst>
        <pc:spChg chg="mod">
          <ac:chgData name="Aurélie BOTTARI" userId="1bc086d7-c860-46c4-ab89-257117e0cc42" providerId="ADAL" clId="{26E326C0-752D-410A-BA86-7A829AB547CD}" dt="2024-04-04T13:15:58.282" v="636" actId="20577"/>
          <ac:spMkLst>
            <pc:docMk/>
            <pc:sldMk cId="507291972" sldId="265"/>
            <ac:spMk id="3" creationId="{8DCC7FAD-A4CC-314E-8C39-54EA5EBB893C}"/>
          </ac:spMkLst>
        </pc:spChg>
      </pc:sldChg>
      <pc:sldChg chg="addSp delSp modSp mod">
        <pc:chgData name="Aurélie BOTTARI" userId="1bc086d7-c860-46c4-ab89-257117e0cc42" providerId="ADAL" clId="{26E326C0-752D-410A-BA86-7A829AB547CD}" dt="2024-04-04T13:17:28.703" v="660" actId="3626"/>
        <pc:sldMkLst>
          <pc:docMk/>
          <pc:sldMk cId="3805367002" sldId="277"/>
        </pc:sldMkLst>
        <pc:spChg chg="mod">
          <ac:chgData name="Aurélie BOTTARI" userId="1bc086d7-c860-46c4-ab89-257117e0cc42" providerId="ADAL" clId="{26E326C0-752D-410A-BA86-7A829AB547CD}" dt="2024-04-04T13:09:17.191" v="530" actId="368"/>
          <ac:spMkLst>
            <pc:docMk/>
            <pc:sldMk cId="3805367002" sldId="277"/>
            <ac:spMk id="2" creationId="{4BA5242C-7413-8D4D-A61C-85E90AC41A55}"/>
          </ac:spMkLst>
        </pc:spChg>
        <pc:spChg chg="del mod">
          <ac:chgData name="Aurélie BOTTARI" userId="1bc086d7-c860-46c4-ab89-257117e0cc42" providerId="ADAL" clId="{26E326C0-752D-410A-BA86-7A829AB547CD}" dt="2024-04-04T13:12:09.587" v="588" actId="478"/>
          <ac:spMkLst>
            <pc:docMk/>
            <pc:sldMk cId="3805367002" sldId="277"/>
            <ac:spMk id="5" creationId="{BC92B640-1BC0-6A4D-A120-1CA2DF98AF42}"/>
          </ac:spMkLst>
        </pc:spChg>
        <pc:spChg chg="add mod">
          <ac:chgData name="Aurélie BOTTARI" userId="1bc086d7-c860-46c4-ab89-257117e0cc42" providerId="ADAL" clId="{26E326C0-752D-410A-BA86-7A829AB547CD}" dt="2024-04-04T13:16:12.231" v="638" actId="404"/>
          <ac:spMkLst>
            <pc:docMk/>
            <pc:sldMk cId="3805367002" sldId="277"/>
            <ac:spMk id="8" creationId="{94D8EF8D-354D-C7DE-24A4-93923D864EEC}"/>
          </ac:spMkLst>
        </pc:spChg>
        <pc:spChg chg="add mod">
          <ac:chgData name="Aurélie BOTTARI" userId="1bc086d7-c860-46c4-ab89-257117e0cc42" providerId="ADAL" clId="{26E326C0-752D-410A-BA86-7A829AB547CD}" dt="2024-04-04T13:13:02.460" v="600" actId="207"/>
          <ac:spMkLst>
            <pc:docMk/>
            <pc:sldMk cId="3805367002" sldId="277"/>
            <ac:spMk id="9" creationId="{D8E66241-B663-CA77-B241-50DD239D1062}"/>
          </ac:spMkLst>
        </pc:spChg>
        <pc:spChg chg="add mod">
          <ac:chgData name="Aurélie BOTTARI" userId="1bc086d7-c860-46c4-ab89-257117e0cc42" providerId="ADAL" clId="{26E326C0-752D-410A-BA86-7A829AB547CD}" dt="2024-04-04T13:16:10.390" v="637" actId="404"/>
          <ac:spMkLst>
            <pc:docMk/>
            <pc:sldMk cId="3805367002" sldId="277"/>
            <ac:spMk id="10" creationId="{AC76C75D-8346-066F-2BB9-5A231177EA67}"/>
          </ac:spMkLst>
        </pc:spChg>
        <pc:spChg chg="add mod">
          <ac:chgData name="Aurélie BOTTARI" userId="1bc086d7-c860-46c4-ab89-257117e0cc42" providerId="ADAL" clId="{26E326C0-752D-410A-BA86-7A829AB547CD}" dt="2024-04-04T13:17:18.987" v="656" actId="255"/>
          <ac:spMkLst>
            <pc:docMk/>
            <pc:sldMk cId="3805367002" sldId="277"/>
            <ac:spMk id="11" creationId="{36108CB9-F8C1-DA3E-8CE0-10E135C397D0}"/>
          </ac:spMkLst>
        </pc:spChg>
        <pc:spChg chg="add del mod">
          <ac:chgData name="Aurélie BOTTARI" userId="1bc086d7-c860-46c4-ab89-257117e0cc42" providerId="ADAL" clId="{26E326C0-752D-410A-BA86-7A829AB547CD}" dt="2024-04-04T13:12:16.237" v="590" actId="21"/>
          <ac:spMkLst>
            <pc:docMk/>
            <pc:sldMk cId="3805367002" sldId="277"/>
            <ac:spMk id="12" creationId="{5F23522F-F3F1-A845-F082-3D8AEB6CC786}"/>
          </ac:spMkLst>
        </pc:spChg>
        <pc:spChg chg="add del mod">
          <ac:chgData name="Aurélie BOTTARI" userId="1bc086d7-c860-46c4-ab89-257117e0cc42" providerId="ADAL" clId="{26E326C0-752D-410A-BA86-7A829AB547CD}" dt="2024-04-04T13:12:16.237" v="590" actId="21"/>
          <ac:spMkLst>
            <pc:docMk/>
            <pc:sldMk cId="3805367002" sldId="277"/>
            <ac:spMk id="13" creationId="{FB451475-5DCE-1973-5F4D-569DDAF0850E}"/>
          </ac:spMkLst>
        </pc:spChg>
        <pc:spChg chg="add mod">
          <ac:chgData name="Aurélie BOTTARI" userId="1bc086d7-c860-46c4-ab89-257117e0cc42" providerId="ADAL" clId="{26E326C0-752D-410A-BA86-7A829AB547CD}" dt="2024-04-04T13:16:15.807" v="640" actId="403"/>
          <ac:spMkLst>
            <pc:docMk/>
            <pc:sldMk cId="3805367002" sldId="277"/>
            <ac:spMk id="14" creationId="{B990170E-02E8-195A-AFAC-C87417074A5D}"/>
          </ac:spMkLst>
        </pc:spChg>
        <pc:spChg chg="add mod">
          <ac:chgData name="Aurélie BOTTARI" userId="1bc086d7-c860-46c4-ab89-257117e0cc42" providerId="ADAL" clId="{26E326C0-752D-410A-BA86-7A829AB547CD}" dt="2024-04-04T13:13:43.776" v="617" actId="20577"/>
          <ac:spMkLst>
            <pc:docMk/>
            <pc:sldMk cId="3805367002" sldId="277"/>
            <ac:spMk id="15" creationId="{686B187A-9A29-8DEB-21F6-332683BF52B7}"/>
          </ac:spMkLst>
        </pc:spChg>
        <pc:spChg chg="add mod ord">
          <ac:chgData name="Aurélie BOTTARI" userId="1bc086d7-c860-46c4-ab89-257117e0cc42" providerId="ADAL" clId="{26E326C0-752D-410A-BA86-7A829AB547CD}" dt="2024-04-04T13:16:32.157" v="649" actId="170"/>
          <ac:spMkLst>
            <pc:docMk/>
            <pc:sldMk cId="3805367002" sldId="277"/>
            <ac:spMk id="18" creationId="{1291494D-A3E1-C8FF-4EF7-E469CC774315}"/>
          </ac:spMkLst>
        </pc:spChg>
        <pc:spChg chg="add mod">
          <ac:chgData name="Aurélie BOTTARI" userId="1bc086d7-c860-46c4-ab89-257117e0cc42" providerId="ADAL" clId="{26E326C0-752D-410A-BA86-7A829AB547CD}" dt="2024-04-04T13:17:28.703" v="660" actId="3626"/>
          <ac:spMkLst>
            <pc:docMk/>
            <pc:sldMk cId="3805367002" sldId="277"/>
            <ac:spMk id="19" creationId="{C231EFDA-4939-8E0C-357F-759F11B6B806}"/>
          </ac:spMkLst>
        </pc:spChg>
        <pc:picChg chg="add del">
          <ac:chgData name="Aurélie BOTTARI" userId="1bc086d7-c860-46c4-ab89-257117e0cc42" providerId="ADAL" clId="{26E326C0-752D-410A-BA86-7A829AB547CD}" dt="2024-04-04T12:41:46.502" v="362" actId="22"/>
          <ac:picMkLst>
            <pc:docMk/>
            <pc:sldMk cId="3805367002" sldId="277"/>
            <ac:picMk id="17" creationId="{0A20EBEB-7313-D3D1-25CA-899BADF33323}"/>
          </ac:picMkLst>
        </pc:picChg>
      </pc:sldChg>
      <pc:sldChg chg="addSp delSp modSp mod">
        <pc:chgData name="Aurélie BOTTARI" userId="1bc086d7-c860-46c4-ab89-257117e0cc42" providerId="ADAL" clId="{26E326C0-752D-410A-BA86-7A829AB547CD}" dt="2024-04-17T10:23:52.531" v="1006" actId="3626"/>
        <pc:sldMkLst>
          <pc:docMk/>
          <pc:sldMk cId="1329568606" sldId="341"/>
        </pc:sldMkLst>
        <pc:spChg chg="mod">
          <ac:chgData name="Aurélie BOTTARI" userId="1bc086d7-c860-46c4-ab89-257117e0cc42" providerId="ADAL" clId="{26E326C0-752D-410A-BA86-7A829AB547CD}" dt="2024-04-04T13:09:20.073" v="531" actId="368"/>
          <ac:spMkLst>
            <pc:docMk/>
            <pc:sldMk cId="1329568606" sldId="341"/>
            <ac:spMk id="2" creationId="{4BA5242C-7413-8D4D-A61C-85E90AC41A55}"/>
          </ac:spMkLst>
        </pc:spChg>
        <pc:spChg chg="mod">
          <ac:chgData name="Aurélie BOTTARI" userId="1bc086d7-c860-46c4-ab89-257117e0cc42" providerId="ADAL" clId="{26E326C0-752D-410A-BA86-7A829AB547CD}" dt="2024-04-04T12:58:21.375" v="517" actId="1076"/>
          <ac:spMkLst>
            <pc:docMk/>
            <pc:sldMk cId="1329568606" sldId="341"/>
            <ac:spMk id="3" creationId="{ED2F7121-F345-3646-9193-00F52F3527B7}"/>
          </ac:spMkLst>
        </pc:spChg>
        <pc:spChg chg="mod">
          <ac:chgData name="Aurélie BOTTARI" userId="1bc086d7-c860-46c4-ab89-257117e0cc42" providerId="ADAL" clId="{26E326C0-752D-410A-BA86-7A829AB547CD}" dt="2024-04-04T12:58:21.375" v="517" actId="1076"/>
          <ac:spMkLst>
            <pc:docMk/>
            <pc:sldMk cId="1329568606" sldId="341"/>
            <ac:spMk id="4" creationId="{2D1FE4C6-551E-8241-8DE1-AB70B499AC46}"/>
          </ac:spMkLst>
        </pc:spChg>
        <pc:spChg chg="mod">
          <ac:chgData name="Aurélie BOTTARI" userId="1bc086d7-c860-46c4-ab89-257117e0cc42" providerId="ADAL" clId="{26E326C0-752D-410A-BA86-7A829AB547CD}" dt="2024-04-04T13:16:39.298" v="650" actId="255"/>
          <ac:spMkLst>
            <pc:docMk/>
            <pc:sldMk cId="1329568606" sldId="341"/>
            <ac:spMk id="5" creationId="{BC92B640-1BC0-6A4D-A120-1CA2DF98AF42}"/>
          </ac:spMkLst>
        </pc:spChg>
        <pc:spChg chg="add mod">
          <ac:chgData name="Aurélie BOTTARI" userId="1bc086d7-c860-46c4-ab89-257117e0cc42" providerId="ADAL" clId="{26E326C0-752D-410A-BA86-7A829AB547CD}" dt="2024-04-04T13:16:39.298" v="650" actId="255"/>
          <ac:spMkLst>
            <pc:docMk/>
            <pc:sldMk cId="1329568606" sldId="341"/>
            <ac:spMk id="6" creationId="{D02D6ACF-96EB-D3A0-36CE-5EEB8F68272B}"/>
          </ac:spMkLst>
        </pc:spChg>
        <pc:spChg chg="add mod">
          <ac:chgData name="Aurélie BOTTARI" userId="1bc086d7-c860-46c4-ab89-257117e0cc42" providerId="ADAL" clId="{26E326C0-752D-410A-BA86-7A829AB547CD}" dt="2024-04-04T13:14:10.286" v="630" actId="2085"/>
          <ac:spMkLst>
            <pc:docMk/>
            <pc:sldMk cId="1329568606" sldId="341"/>
            <ac:spMk id="7" creationId="{E7C14312-A35B-545B-F2FE-E30EB6A95BEE}"/>
          </ac:spMkLst>
        </pc:spChg>
        <pc:spChg chg="add del">
          <ac:chgData name="Aurélie BOTTARI" userId="1bc086d7-c860-46c4-ab89-257117e0cc42" providerId="ADAL" clId="{26E326C0-752D-410A-BA86-7A829AB547CD}" dt="2024-04-04T12:53:57.159" v="395" actId="22"/>
          <ac:spMkLst>
            <pc:docMk/>
            <pc:sldMk cId="1329568606" sldId="341"/>
            <ac:spMk id="9" creationId="{976AEF6F-349C-BE79-6EF0-D27B63257469}"/>
          </ac:spMkLst>
        </pc:spChg>
        <pc:spChg chg="add del mod">
          <ac:chgData name="Aurélie BOTTARI" userId="1bc086d7-c860-46c4-ab89-257117e0cc42" providerId="ADAL" clId="{26E326C0-752D-410A-BA86-7A829AB547CD}" dt="2024-04-04T13:11:52.719" v="584" actId="478"/>
          <ac:spMkLst>
            <pc:docMk/>
            <pc:sldMk cId="1329568606" sldId="341"/>
            <ac:spMk id="10" creationId="{464DBB98-732A-D8A1-DC6C-C6A80750D930}"/>
          </ac:spMkLst>
        </pc:spChg>
        <pc:spChg chg="add del mod">
          <ac:chgData name="Aurélie BOTTARI" userId="1bc086d7-c860-46c4-ab89-257117e0cc42" providerId="ADAL" clId="{26E326C0-752D-410A-BA86-7A829AB547CD}" dt="2024-04-04T13:11:52.719" v="584" actId="478"/>
          <ac:spMkLst>
            <pc:docMk/>
            <pc:sldMk cId="1329568606" sldId="341"/>
            <ac:spMk id="11" creationId="{56FA447B-5EF2-CC7C-36ED-B192C80DBB33}"/>
          </ac:spMkLst>
        </pc:spChg>
        <pc:spChg chg="add del mod">
          <ac:chgData name="Aurélie BOTTARI" userId="1bc086d7-c860-46c4-ab89-257117e0cc42" providerId="ADAL" clId="{26E326C0-752D-410A-BA86-7A829AB547CD}" dt="2024-04-04T12:57:56.982" v="476" actId="21"/>
          <ac:spMkLst>
            <pc:docMk/>
            <pc:sldMk cId="1329568606" sldId="341"/>
            <ac:spMk id="12" creationId="{F9BBFA41-7B00-7476-F8C2-66DF3F79F141}"/>
          </ac:spMkLst>
        </pc:spChg>
        <pc:spChg chg="add del mod">
          <ac:chgData name="Aurélie BOTTARI" userId="1bc086d7-c860-46c4-ab89-257117e0cc42" providerId="ADAL" clId="{26E326C0-752D-410A-BA86-7A829AB547CD}" dt="2024-04-04T12:57:56.982" v="476" actId="21"/>
          <ac:spMkLst>
            <pc:docMk/>
            <pc:sldMk cId="1329568606" sldId="341"/>
            <ac:spMk id="13" creationId="{9F4A4A48-3827-5CCC-5C45-28BB6A99B5FC}"/>
          </ac:spMkLst>
        </pc:spChg>
        <pc:spChg chg="add mod">
          <ac:chgData name="Aurélie BOTTARI" userId="1bc086d7-c860-46c4-ab89-257117e0cc42" providerId="ADAL" clId="{26E326C0-752D-410A-BA86-7A829AB547CD}" dt="2024-04-04T13:16:39.298" v="650" actId="255"/>
          <ac:spMkLst>
            <pc:docMk/>
            <pc:sldMk cId="1329568606" sldId="341"/>
            <ac:spMk id="14" creationId="{F9BBFA41-7B00-7476-F8C2-66DF3F79F141}"/>
          </ac:spMkLst>
        </pc:spChg>
        <pc:spChg chg="add mod">
          <ac:chgData name="Aurélie BOTTARI" userId="1bc086d7-c860-46c4-ab89-257117e0cc42" providerId="ADAL" clId="{26E326C0-752D-410A-BA86-7A829AB547CD}" dt="2024-04-04T13:17:35.971" v="662" actId="3626"/>
          <ac:spMkLst>
            <pc:docMk/>
            <pc:sldMk cId="1329568606" sldId="341"/>
            <ac:spMk id="15" creationId="{9F4A4A48-3827-5CCC-5C45-28BB6A99B5FC}"/>
          </ac:spMkLst>
        </pc:spChg>
        <pc:spChg chg="add mod">
          <ac:chgData name="Aurélie BOTTARI" userId="1bc086d7-c860-46c4-ab89-257117e0cc42" providerId="ADAL" clId="{26E326C0-752D-410A-BA86-7A829AB547CD}" dt="2024-04-04T13:16:39.298" v="650" actId="255"/>
          <ac:spMkLst>
            <pc:docMk/>
            <pc:sldMk cId="1329568606" sldId="341"/>
            <ac:spMk id="16" creationId="{5E43BAF7-CA76-B2DB-84B8-BDE19C05B173}"/>
          </ac:spMkLst>
        </pc:spChg>
        <pc:spChg chg="add mod">
          <ac:chgData name="Aurélie BOTTARI" userId="1bc086d7-c860-46c4-ab89-257117e0cc42" providerId="ADAL" clId="{26E326C0-752D-410A-BA86-7A829AB547CD}" dt="2024-04-04T13:14:13.935" v="631" actId="2085"/>
          <ac:spMkLst>
            <pc:docMk/>
            <pc:sldMk cId="1329568606" sldId="341"/>
            <ac:spMk id="17" creationId="{86E91D94-2C61-E064-D4DB-F6F3DE7F28E8}"/>
          </ac:spMkLst>
        </pc:spChg>
        <pc:spChg chg="add mod">
          <ac:chgData name="Aurélie BOTTARI" userId="1bc086d7-c860-46c4-ab89-257117e0cc42" providerId="ADAL" clId="{26E326C0-752D-410A-BA86-7A829AB547CD}" dt="2024-04-17T10:23:52.531" v="1006" actId="3626"/>
          <ac:spMkLst>
            <pc:docMk/>
            <pc:sldMk cId="1329568606" sldId="341"/>
            <ac:spMk id="18" creationId="{5F23522F-F3F1-A845-F082-3D8AEB6CC786}"/>
          </ac:spMkLst>
        </pc:spChg>
        <pc:spChg chg="add mod ord">
          <ac:chgData name="Aurélie BOTTARI" userId="1bc086d7-c860-46c4-ab89-257117e0cc42" providerId="ADAL" clId="{26E326C0-752D-410A-BA86-7A829AB547CD}" dt="2024-04-04T13:16:47.279" v="652" actId="167"/>
          <ac:spMkLst>
            <pc:docMk/>
            <pc:sldMk cId="1329568606" sldId="341"/>
            <ac:spMk id="19" creationId="{FB451475-5DCE-1973-5F4D-569DDAF0850E}"/>
          </ac:spMkLst>
        </pc:spChg>
      </pc:sldChg>
      <pc:sldChg chg="modSp mod">
        <pc:chgData name="Aurélie BOTTARI" userId="1bc086d7-c860-46c4-ab89-257117e0cc42" providerId="ADAL" clId="{26E326C0-752D-410A-BA86-7A829AB547CD}" dt="2024-04-04T12:11:23.046" v="257" actId="20577"/>
        <pc:sldMkLst>
          <pc:docMk/>
          <pc:sldMk cId="1711997664" sldId="342"/>
        </pc:sldMkLst>
        <pc:spChg chg="mod">
          <ac:chgData name="Aurélie BOTTARI" userId="1bc086d7-c860-46c4-ab89-257117e0cc42" providerId="ADAL" clId="{26E326C0-752D-410A-BA86-7A829AB547CD}" dt="2024-04-04T12:11:23.046" v="257" actId="20577"/>
          <ac:spMkLst>
            <pc:docMk/>
            <pc:sldMk cId="1711997664" sldId="342"/>
            <ac:spMk id="5" creationId="{BC92B640-1BC0-6A4D-A120-1CA2DF98AF42}"/>
          </ac:spMkLst>
        </pc:spChg>
      </pc:sldChg>
      <pc:sldChg chg="modSp mod">
        <pc:chgData name="Aurélie BOTTARI" userId="1bc086d7-c860-46c4-ab89-257117e0cc42" providerId="ADAL" clId="{26E326C0-752D-410A-BA86-7A829AB547CD}" dt="2024-04-04T13:23:40.101" v="880" actId="404"/>
        <pc:sldMkLst>
          <pc:docMk/>
          <pc:sldMk cId="2191430077" sldId="343"/>
        </pc:sldMkLst>
        <pc:spChg chg="mod">
          <ac:chgData name="Aurélie BOTTARI" userId="1bc086d7-c860-46c4-ab89-257117e0cc42" providerId="ADAL" clId="{26E326C0-752D-410A-BA86-7A829AB547CD}" dt="2024-04-04T13:23:40.101" v="880" actId="404"/>
          <ac:spMkLst>
            <pc:docMk/>
            <pc:sldMk cId="2191430077" sldId="343"/>
            <ac:spMk id="13" creationId="{EAE49954-4E74-5791-63C2-96DD8D8DAD25}"/>
          </ac:spMkLst>
        </pc:spChg>
      </pc:sldChg>
      <pc:sldChg chg="modSp mod">
        <pc:chgData name="Aurélie BOTTARI" userId="1bc086d7-c860-46c4-ab89-257117e0cc42" providerId="ADAL" clId="{26E326C0-752D-410A-BA86-7A829AB547CD}" dt="2024-04-04T13:23:52.816" v="885"/>
        <pc:sldMkLst>
          <pc:docMk/>
          <pc:sldMk cId="2192245890" sldId="344"/>
        </pc:sldMkLst>
        <pc:spChg chg="mod">
          <ac:chgData name="Aurélie BOTTARI" userId="1bc086d7-c860-46c4-ab89-257117e0cc42" providerId="ADAL" clId="{26E326C0-752D-410A-BA86-7A829AB547CD}" dt="2024-04-04T13:23:50.765" v="883" actId="21"/>
          <ac:spMkLst>
            <pc:docMk/>
            <pc:sldMk cId="2192245890" sldId="344"/>
            <ac:spMk id="13" creationId="{EAE49954-4E74-5791-63C2-96DD8D8DAD25}"/>
          </ac:spMkLst>
        </pc:spChg>
        <pc:spChg chg="mod">
          <ac:chgData name="Aurélie BOTTARI" userId="1bc086d7-c860-46c4-ab89-257117e0cc42" providerId="ADAL" clId="{26E326C0-752D-410A-BA86-7A829AB547CD}" dt="2024-04-04T13:23:52.816" v="885"/>
          <ac:spMkLst>
            <pc:docMk/>
            <pc:sldMk cId="2192245890" sldId="344"/>
            <ac:spMk id="15" creationId="{8D9CB3B0-F70A-F64E-47C0-C7B350184C6E}"/>
          </ac:spMkLst>
        </pc:spChg>
      </pc:sldChg>
      <pc:sldChg chg="modSp mod">
        <pc:chgData name="Aurélie BOTTARI" userId="1bc086d7-c860-46c4-ab89-257117e0cc42" providerId="ADAL" clId="{26E326C0-752D-410A-BA86-7A829AB547CD}" dt="2024-04-04T13:24:14.589" v="892" actId="13926"/>
        <pc:sldMkLst>
          <pc:docMk/>
          <pc:sldMk cId="4035866699" sldId="345"/>
        </pc:sldMkLst>
        <pc:spChg chg="mod">
          <ac:chgData name="Aurélie BOTTARI" userId="1bc086d7-c860-46c4-ab89-257117e0cc42" providerId="ADAL" clId="{26E326C0-752D-410A-BA86-7A829AB547CD}" dt="2024-04-04T13:24:14.589" v="892" actId="13926"/>
          <ac:spMkLst>
            <pc:docMk/>
            <pc:sldMk cId="4035866699" sldId="345"/>
            <ac:spMk id="13" creationId="{EAE49954-4E74-5791-63C2-96DD8D8DAD25}"/>
          </ac:spMkLst>
        </pc:spChg>
      </pc:sldChg>
      <pc:sldChg chg="modSp mod">
        <pc:chgData name="Aurélie BOTTARI" userId="1bc086d7-c860-46c4-ab89-257117e0cc42" providerId="ADAL" clId="{26E326C0-752D-410A-BA86-7A829AB547CD}" dt="2024-04-04T13:24:24.343" v="896" actId="6549"/>
        <pc:sldMkLst>
          <pc:docMk/>
          <pc:sldMk cId="2390696839" sldId="346"/>
        </pc:sldMkLst>
        <pc:spChg chg="mod">
          <ac:chgData name="Aurélie BOTTARI" userId="1bc086d7-c860-46c4-ab89-257117e0cc42" providerId="ADAL" clId="{26E326C0-752D-410A-BA86-7A829AB547CD}" dt="2024-04-04T13:24:24.343" v="896" actId="6549"/>
          <ac:spMkLst>
            <pc:docMk/>
            <pc:sldMk cId="2390696839" sldId="346"/>
            <ac:spMk id="13" creationId="{EAE49954-4E74-5791-63C2-96DD8D8DAD25}"/>
          </ac:spMkLst>
        </pc:spChg>
      </pc:sldChg>
      <pc:sldChg chg="modSp mod">
        <pc:chgData name="Aurélie BOTTARI" userId="1bc086d7-c860-46c4-ab89-257117e0cc42" providerId="ADAL" clId="{26E326C0-752D-410A-BA86-7A829AB547CD}" dt="2024-04-04T13:24:32.765" v="900" actId="20577"/>
        <pc:sldMkLst>
          <pc:docMk/>
          <pc:sldMk cId="301934259" sldId="347"/>
        </pc:sldMkLst>
        <pc:spChg chg="mod">
          <ac:chgData name="Aurélie BOTTARI" userId="1bc086d7-c860-46c4-ab89-257117e0cc42" providerId="ADAL" clId="{26E326C0-752D-410A-BA86-7A829AB547CD}" dt="2024-04-04T13:24:32.765" v="900" actId="20577"/>
          <ac:spMkLst>
            <pc:docMk/>
            <pc:sldMk cId="301934259" sldId="347"/>
            <ac:spMk id="13" creationId="{EAE49954-4E74-5791-63C2-96DD8D8DAD25}"/>
          </ac:spMkLst>
        </pc:spChg>
      </pc:sldChg>
      <pc:sldChg chg="modSp mod">
        <pc:chgData name="Aurélie BOTTARI" userId="1bc086d7-c860-46c4-ab89-257117e0cc42" providerId="ADAL" clId="{26E326C0-752D-410A-BA86-7A829AB547CD}" dt="2024-04-04T13:24:39.606" v="903" actId="20577"/>
        <pc:sldMkLst>
          <pc:docMk/>
          <pc:sldMk cId="3578402610" sldId="348"/>
        </pc:sldMkLst>
        <pc:spChg chg="mod">
          <ac:chgData name="Aurélie BOTTARI" userId="1bc086d7-c860-46c4-ab89-257117e0cc42" providerId="ADAL" clId="{26E326C0-752D-410A-BA86-7A829AB547CD}" dt="2024-04-04T13:24:39.606" v="903" actId="20577"/>
          <ac:spMkLst>
            <pc:docMk/>
            <pc:sldMk cId="3578402610" sldId="348"/>
            <ac:spMk id="13" creationId="{EAE49954-4E74-5791-63C2-96DD8D8DAD25}"/>
          </ac:spMkLst>
        </pc:spChg>
      </pc:sldChg>
      <pc:sldChg chg="modSp mod">
        <pc:chgData name="Aurélie BOTTARI" userId="1bc086d7-c860-46c4-ab89-257117e0cc42" providerId="ADAL" clId="{26E326C0-752D-410A-BA86-7A829AB547CD}" dt="2024-04-04T13:24:52.087" v="910"/>
        <pc:sldMkLst>
          <pc:docMk/>
          <pc:sldMk cId="4110654607" sldId="350"/>
        </pc:sldMkLst>
        <pc:spChg chg="mod">
          <ac:chgData name="Aurélie BOTTARI" userId="1bc086d7-c860-46c4-ab89-257117e0cc42" providerId="ADAL" clId="{26E326C0-752D-410A-BA86-7A829AB547CD}" dt="2024-04-04T13:24:50.759" v="909" actId="21"/>
          <ac:spMkLst>
            <pc:docMk/>
            <pc:sldMk cId="4110654607" sldId="350"/>
            <ac:spMk id="13" creationId="{EAE49954-4E74-5791-63C2-96DD8D8DAD25}"/>
          </ac:spMkLst>
        </pc:spChg>
        <pc:spChg chg="mod">
          <ac:chgData name="Aurélie BOTTARI" userId="1bc086d7-c860-46c4-ab89-257117e0cc42" providerId="ADAL" clId="{26E326C0-752D-410A-BA86-7A829AB547CD}" dt="2024-04-04T13:24:52.087" v="910"/>
          <ac:spMkLst>
            <pc:docMk/>
            <pc:sldMk cId="4110654607" sldId="350"/>
            <ac:spMk id="15" creationId="{8D9CB3B0-F70A-F64E-47C0-C7B350184C6E}"/>
          </ac:spMkLst>
        </pc:spChg>
      </pc:sldChg>
      <pc:sldChg chg="modSp mod">
        <pc:chgData name="Aurélie BOTTARI" userId="1bc086d7-c860-46c4-ab89-257117e0cc42" providerId="ADAL" clId="{26E326C0-752D-410A-BA86-7A829AB547CD}" dt="2024-04-04T13:25:40.149" v="956" actId="404"/>
        <pc:sldMkLst>
          <pc:docMk/>
          <pc:sldMk cId="1560957407" sldId="351"/>
        </pc:sldMkLst>
        <pc:spChg chg="mod">
          <ac:chgData name="Aurélie BOTTARI" userId="1bc086d7-c860-46c4-ab89-257117e0cc42" providerId="ADAL" clId="{26E326C0-752D-410A-BA86-7A829AB547CD}" dt="2024-04-04T13:25:40.149" v="956" actId="404"/>
          <ac:spMkLst>
            <pc:docMk/>
            <pc:sldMk cId="1560957407" sldId="351"/>
            <ac:spMk id="13" creationId="{EAE49954-4E74-5791-63C2-96DD8D8DAD25}"/>
          </ac:spMkLst>
        </pc:spChg>
      </pc:sldChg>
      <pc:sldChg chg="modSp mod">
        <pc:chgData name="Aurélie BOTTARI" userId="1bc086d7-c860-46c4-ab89-257117e0cc42" providerId="ADAL" clId="{26E326C0-752D-410A-BA86-7A829AB547CD}" dt="2024-04-04T13:25:17.917" v="933" actId="404"/>
        <pc:sldMkLst>
          <pc:docMk/>
          <pc:sldMk cId="1093417312" sldId="352"/>
        </pc:sldMkLst>
        <pc:spChg chg="mod">
          <ac:chgData name="Aurélie BOTTARI" userId="1bc086d7-c860-46c4-ab89-257117e0cc42" providerId="ADAL" clId="{26E326C0-752D-410A-BA86-7A829AB547CD}" dt="2024-04-04T13:25:17.917" v="933" actId="404"/>
          <ac:spMkLst>
            <pc:docMk/>
            <pc:sldMk cId="1093417312" sldId="352"/>
            <ac:spMk id="13" creationId="{EAE49954-4E74-5791-63C2-96DD8D8DAD25}"/>
          </ac:spMkLst>
        </pc:spChg>
      </pc:sldChg>
      <pc:sldChg chg="modSp mod">
        <pc:chgData name="Aurélie BOTTARI" userId="1bc086d7-c860-46c4-ab89-257117e0cc42" providerId="ADAL" clId="{26E326C0-752D-410A-BA86-7A829AB547CD}" dt="2024-04-04T13:25:47.594" v="960" actId="6549"/>
        <pc:sldMkLst>
          <pc:docMk/>
          <pc:sldMk cId="3015859908" sldId="353"/>
        </pc:sldMkLst>
        <pc:spChg chg="mod">
          <ac:chgData name="Aurélie BOTTARI" userId="1bc086d7-c860-46c4-ab89-257117e0cc42" providerId="ADAL" clId="{26E326C0-752D-410A-BA86-7A829AB547CD}" dt="2024-04-04T13:25:47.594" v="960" actId="6549"/>
          <ac:spMkLst>
            <pc:docMk/>
            <pc:sldMk cId="3015859908" sldId="353"/>
            <ac:spMk id="13" creationId="{EAE49954-4E74-5791-63C2-96DD8D8DAD25}"/>
          </ac:spMkLst>
        </pc:spChg>
      </pc:sldChg>
      <pc:sldChg chg="modSp mod">
        <pc:chgData name="Aurélie BOTTARI" userId="1bc086d7-c860-46c4-ab89-257117e0cc42" providerId="ADAL" clId="{26E326C0-752D-410A-BA86-7A829AB547CD}" dt="2024-04-04T13:26:19.272" v="969" actId="20577"/>
        <pc:sldMkLst>
          <pc:docMk/>
          <pc:sldMk cId="2963950327" sldId="356"/>
        </pc:sldMkLst>
        <pc:spChg chg="mod">
          <ac:chgData name="Aurélie BOTTARI" userId="1bc086d7-c860-46c4-ab89-257117e0cc42" providerId="ADAL" clId="{26E326C0-752D-410A-BA86-7A829AB547CD}" dt="2024-04-04T13:26:19.272" v="969" actId="20577"/>
          <ac:spMkLst>
            <pc:docMk/>
            <pc:sldMk cId="2963950327" sldId="356"/>
            <ac:spMk id="13" creationId="{EAE49954-4E74-5791-63C2-96DD8D8DAD25}"/>
          </ac:spMkLst>
        </pc:spChg>
      </pc:sldChg>
      <pc:sldChg chg="modSp mod">
        <pc:chgData name="Aurélie BOTTARI" userId="1bc086d7-c860-46c4-ab89-257117e0cc42" providerId="ADAL" clId="{26E326C0-752D-410A-BA86-7A829AB547CD}" dt="2024-04-04T13:26:34.695" v="974" actId="6549"/>
        <pc:sldMkLst>
          <pc:docMk/>
          <pc:sldMk cId="2936035220" sldId="357"/>
        </pc:sldMkLst>
        <pc:spChg chg="mod">
          <ac:chgData name="Aurélie BOTTARI" userId="1bc086d7-c860-46c4-ab89-257117e0cc42" providerId="ADAL" clId="{26E326C0-752D-410A-BA86-7A829AB547CD}" dt="2024-04-04T13:26:31.614" v="972" actId="21"/>
          <ac:spMkLst>
            <pc:docMk/>
            <pc:sldMk cId="2936035220" sldId="357"/>
            <ac:spMk id="13" creationId="{EAE49954-4E74-5791-63C2-96DD8D8DAD25}"/>
          </ac:spMkLst>
        </pc:spChg>
        <pc:spChg chg="mod">
          <ac:chgData name="Aurélie BOTTARI" userId="1bc086d7-c860-46c4-ab89-257117e0cc42" providerId="ADAL" clId="{26E326C0-752D-410A-BA86-7A829AB547CD}" dt="2024-04-04T13:26:34.695" v="974" actId="6549"/>
          <ac:spMkLst>
            <pc:docMk/>
            <pc:sldMk cId="2936035220" sldId="357"/>
            <ac:spMk id="15" creationId="{8D9CB3B0-F70A-F64E-47C0-C7B350184C6E}"/>
          </ac:spMkLst>
        </pc:spChg>
      </pc:sldChg>
      <pc:sldChg chg="modSp mod">
        <pc:chgData name="Aurélie BOTTARI" userId="1bc086d7-c860-46c4-ab89-257117e0cc42" providerId="ADAL" clId="{26E326C0-752D-410A-BA86-7A829AB547CD}" dt="2024-04-04T13:26:46.430" v="977" actId="6549"/>
        <pc:sldMkLst>
          <pc:docMk/>
          <pc:sldMk cId="3262452341" sldId="358"/>
        </pc:sldMkLst>
        <pc:spChg chg="mod">
          <ac:chgData name="Aurélie BOTTARI" userId="1bc086d7-c860-46c4-ab89-257117e0cc42" providerId="ADAL" clId="{26E326C0-752D-410A-BA86-7A829AB547CD}" dt="2024-04-04T13:26:46.430" v="977" actId="6549"/>
          <ac:spMkLst>
            <pc:docMk/>
            <pc:sldMk cId="3262452341" sldId="358"/>
            <ac:spMk id="13" creationId="{EAE49954-4E74-5791-63C2-96DD8D8DAD25}"/>
          </ac:spMkLst>
        </pc:spChg>
      </pc:sldChg>
      <pc:sldChg chg="modSp mod">
        <pc:chgData name="Aurélie BOTTARI" userId="1bc086d7-c860-46c4-ab89-257117e0cc42" providerId="ADAL" clId="{26E326C0-752D-410A-BA86-7A829AB547CD}" dt="2024-04-04T13:26:51.463" v="979" actId="20577"/>
        <pc:sldMkLst>
          <pc:docMk/>
          <pc:sldMk cId="1495173936" sldId="359"/>
        </pc:sldMkLst>
        <pc:spChg chg="mod">
          <ac:chgData name="Aurélie BOTTARI" userId="1bc086d7-c860-46c4-ab89-257117e0cc42" providerId="ADAL" clId="{26E326C0-752D-410A-BA86-7A829AB547CD}" dt="2024-04-04T13:26:51.463" v="979" actId="20577"/>
          <ac:spMkLst>
            <pc:docMk/>
            <pc:sldMk cId="1495173936" sldId="359"/>
            <ac:spMk id="13" creationId="{EAE49954-4E74-5791-63C2-96DD8D8DAD25}"/>
          </ac:spMkLst>
        </pc:spChg>
      </pc:sldChg>
      <pc:sldChg chg="del">
        <pc:chgData name="Aurélie BOTTARI" userId="1bc086d7-c860-46c4-ab89-257117e0cc42" providerId="ADAL" clId="{26E326C0-752D-410A-BA86-7A829AB547CD}" dt="2024-04-04T13:15:46.573" v="633" actId="2696"/>
        <pc:sldMkLst>
          <pc:docMk/>
          <pc:sldMk cId="1342914648" sldId="360"/>
        </pc:sldMkLst>
      </pc:sldChg>
      <pc:sldChg chg="modSp add mod">
        <pc:chgData name="Aurélie BOTTARI" userId="1bc086d7-c860-46c4-ab89-257117e0cc42" providerId="ADAL" clId="{26E326C0-752D-410A-BA86-7A829AB547CD}" dt="2024-04-04T13:21:47.055" v="817"/>
        <pc:sldMkLst>
          <pc:docMk/>
          <pc:sldMk cId="3945294989" sldId="360"/>
        </pc:sldMkLst>
        <pc:spChg chg="mod">
          <ac:chgData name="Aurélie BOTTARI" userId="1bc086d7-c860-46c4-ab89-257117e0cc42" providerId="ADAL" clId="{26E326C0-752D-410A-BA86-7A829AB547CD}" dt="2024-04-04T13:21:47.055" v="817"/>
          <ac:spMkLst>
            <pc:docMk/>
            <pc:sldMk cId="3945294989" sldId="360"/>
            <ac:spMk id="13" creationId="{EAE49954-4E74-5791-63C2-96DD8D8DAD25}"/>
          </ac:spMkLst>
        </pc:spChg>
        <pc:spChg chg="mod">
          <ac:chgData name="Aurélie BOTTARI" userId="1bc086d7-c860-46c4-ab89-257117e0cc42" providerId="ADAL" clId="{26E326C0-752D-410A-BA86-7A829AB547CD}" dt="2024-04-04T13:21:10.368" v="804" actId="5793"/>
          <ac:spMkLst>
            <pc:docMk/>
            <pc:sldMk cId="3945294989" sldId="360"/>
            <ac:spMk id="15" creationId="{8D9CB3B0-F70A-F64E-47C0-C7B350184C6E}"/>
          </ac:spMkLst>
        </pc:spChg>
      </pc:sldChg>
      <pc:sldChg chg="modSp add mod">
        <pc:chgData name="Aurélie BOTTARI" userId="1bc086d7-c860-46c4-ab89-257117e0cc42" providerId="ADAL" clId="{26E326C0-752D-410A-BA86-7A829AB547CD}" dt="2024-04-04T13:15:54.236" v="635" actId="20577"/>
        <pc:sldMkLst>
          <pc:docMk/>
          <pc:sldMk cId="382497774" sldId="361"/>
        </pc:sldMkLst>
        <pc:spChg chg="mod">
          <ac:chgData name="Aurélie BOTTARI" userId="1bc086d7-c860-46c4-ab89-257117e0cc42" providerId="ADAL" clId="{26E326C0-752D-410A-BA86-7A829AB547CD}" dt="2024-04-04T13:15:54.236" v="635" actId="20577"/>
          <ac:spMkLst>
            <pc:docMk/>
            <pc:sldMk cId="382497774" sldId="361"/>
            <ac:spMk id="3" creationId="{8DCC7FAD-A4CC-314E-8C39-54EA5EBB893C}"/>
          </ac:spMkLst>
        </pc:spChg>
      </pc:sldChg>
      <pc:sldChg chg="del">
        <pc:chgData name="Aurélie BOTTARI" userId="1bc086d7-c860-46c4-ab89-257117e0cc42" providerId="ADAL" clId="{26E326C0-752D-410A-BA86-7A829AB547CD}" dt="2024-04-04T13:15:46.573" v="633" actId="2696"/>
        <pc:sldMkLst>
          <pc:docMk/>
          <pc:sldMk cId="3202686321" sldId="361"/>
        </pc:sldMkLst>
      </pc:sldChg>
      <pc:sldChg chg="modSp add mod">
        <pc:chgData name="Aurélie BOTTARI" userId="1bc086d7-c860-46c4-ab89-257117e0cc42" providerId="ADAL" clId="{26E326C0-752D-410A-BA86-7A829AB547CD}" dt="2024-04-04T13:21:41.109" v="815" actId="6549"/>
        <pc:sldMkLst>
          <pc:docMk/>
          <pc:sldMk cId="264646648" sldId="362"/>
        </pc:sldMkLst>
        <pc:spChg chg="mod">
          <ac:chgData name="Aurélie BOTTARI" userId="1bc086d7-c860-46c4-ab89-257117e0cc42" providerId="ADAL" clId="{26E326C0-752D-410A-BA86-7A829AB547CD}" dt="2024-04-04T13:21:41.109" v="815" actId="6549"/>
          <ac:spMkLst>
            <pc:docMk/>
            <pc:sldMk cId="264646648" sldId="362"/>
            <ac:spMk id="13" creationId="{EAE49954-4E74-5791-63C2-96DD8D8DAD25}"/>
          </ac:spMkLst>
        </pc:spChg>
        <pc:spChg chg="mod">
          <ac:chgData name="Aurélie BOTTARI" userId="1bc086d7-c860-46c4-ab89-257117e0cc42" providerId="ADAL" clId="{26E326C0-752D-410A-BA86-7A829AB547CD}" dt="2024-04-04T13:21:25.039" v="809"/>
          <ac:spMkLst>
            <pc:docMk/>
            <pc:sldMk cId="264646648" sldId="362"/>
            <ac:spMk id="15" creationId="{8D9CB3B0-F70A-F64E-47C0-C7B350184C6E}"/>
          </ac:spMkLst>
        </pc:spChg>
      </pc:sldChg>
      <pc:sldChg chg="del">
        <pc:chgData name="Aurélie BOTTARI" userId="1bc086d7-c860-46c4-ab89-257117e0cc42" providerId="ADAL" clId="{26E326C0-752D-410A-BA86-7A829AB547CD}" dt="2024-04-04T13:15:46.573" v="633" actId="2696"/>
        <pc:sldMkLst>
          <pc:docMk/>
          <pc:sldMk cId="950961748" sldId="362"/>
        </pc:sldMkLst>
      </pc:sldChg>
      <pc:sldChg chg="modSp add mod">
        <pc:chgData name="Aurélie BOTTARI" userId="1bc086d7-c860-46c4-ab89-257117e0cc42" providerId="ADAL" clId="{26E326C0-752D-410A-BA86-7A829AB547CD}" dt="2024-04-04T13:22:01.574" v="820" actId="20577"/>
        <pc:sldMkLst>
          <pc:docMk/>
          <pc:sldMk cId="1456333967" sldId="363"/>
        </pc:sldMkLst>
        <pc:spChg chg="mod">
          <ac:chgData name="Aurélie BOTTARI" userId="1bc086d7-c860-46c4-ab89-257117e0cc42" providerId="ADAL" clId="{26E326C0-752D-410A-BA86-7A829AB547CD}" dt="2024-04-04T13:22:01.574" v="820" actId="20577"/>
          <ac:spMkLst>
            <pc:docMk/>
            <pc:sldMk cId="1456333967" sldId="363"/>
            <ac:spMk id="13" creationId="{EAE49954-4E74-5791-63C2-96DD8D8DAD25}"/>
          </ac:spMkLst>
        </pc:spChg>
      </pc:sldChg>
      <pc:sldChg chg="del">
        <pc:chgData name="Aurélie BOTTARI" userId="1bc086d7-c860-46c4-ab89-257117e0cc42" providerId="ADAL" clId="{26E326C0-752D-410A-BA86-7A829AB547CD}" dt="2024-04-04T13:15:46.573" v="633" actId="2696"/>
        <pc:sldMkLst>
          <pc:docMk/>
          <pc:sldMk cId="2229064748" sldId="363"/>
        </pc:sldMkLst>
      </pc:sldChg>
      <pc:sldChg chg="del">
        <pc:chgData name="Aurélie BOTTARI" userId="1bc086d7-c860-46c4-ab89-257117e0cc42" providerId="ADAL" clId="{26E326C0-752D-410A-BA86-7A829AB547CD}" dt="2024-04-04T13:15:46.573" v="633" actId="2696"/>
        <pc:sldMkLst>
          <pc:docMk/>
          <pc:sldMk cId="2875384313" sldId="364"/>
        </pc:sldMkLst>
      </pc:sldChg>
      <pc:sldChg chg="modSp add mod">
        <pc:chgData name="Aurélie BOTTARI" userId="1bc086d7-c860-46c4-ab89-257117e0cc42" providerId="ADAL" clId="{26E326C0-752D-410A-BA86-7A829AB547CD}" dt="2024-04-04T13:22:10.481" v="823" actId="20577"/>
        <pc:sldMkLst>
          <pc:docMk/>
          <pc:sldMk cId="3093384483" sldId="364"/>
        </pc:sldMkLst>
        <pc:spChg chg="mod">
          <ac:chgData name="Aurélie BOTTARI" userId="1bc086d7-c860-46c4-ab89-257117e0cc42" providerId="ADAL" clId="{26E326C0-752D-410A-BA86-7A829AB547CD}" dt="2024-04-04T13:22:10.481" v="823" actId="20577"/>
          <ac:spMkLst>
            <pc:docMk/>
            <pc:sldMk cId="3093384483" sldId="364"/>
            <ac:spMk id="13" creationId="{EAE49954-4E74-5791-63C2-96DD8D8DAD25}"/>
          </ac:spMkLst>
        </pc:spChg>
      </pc:sldChg>
      <pc:sldChg chg="del">
        <pc:chgData name="Aurélie BOTTARI" userId="1bc086d7-c860-46c4-ab89-257117e0cc42" providerId="ADAL" clId="{26E326C0-752D-410A-BA86-7A829AB547CD}" dt="2024-04-04T13:15:46.573" v="633" actId="2696"/>
        <pc:sldMkLst>
          <pc:docMk/>
          <pc:sldMk cId="414563664" sldId="365"/>
        </pc:sldMkLst>
      </pc:sldChg>
      <pc:sldChg chg="modSp add mod">
        <pc:chgData name="Aurélie BOTTARI" userId="1bc086d7-c860-46c4-ab89-257117e0cc42" providerId="ADAL" clId="{26E326C0-752D-410A-BA86-7A829AB547CD}" dt="2024-04-04T13:22:16.319" v="825" actId="20577"/>
        <pc:sldMkLst>
          <pc:docMk/>
          <pc:sldMk cId="611586865" sldId="365"/>
        </pc:sldMkLst>
        <pc:spChg chg="mod">
          <ac:chgData name="Aurélie BOTTARI" userId="1bc086d7-c860-46c4-ab89-257117e0cc42" providerId="ADAL" clId="{26E326C0-752D-410A-BA86-7A829AB547CD}" dt="2024-04-04T13:22:16.319" v="825" actId="20577"/>
          <ac:spMkLst>
            <pc:docMk/>
            <pc:sldMk cId="611586865" sldId="365"/>
            <ac:spMk id="13" creationId="{EAE49954-4E74-5791-63C2-96DD8D8DAD25}"/>
          </ac:spMkLst>
        </pc:spChg>
      </pc:sldChg>
      <pc:sldChg chg="modSp add mod">
        <pc:chgData name="Aurélie BOTTARI" userId="1bc086d7-c860-46c4-ab89-257117e0cc42" providerId="ADAL" clId="{26E326C0-752D-410A-BA86-7A829AB547CD}" dt="2024-04-04T13:22:30.669" v="832"/>
        <pc:sldMkLst>
          <pc:docMk/>
          <pc:sldMk cId="1656203000" sldId="366"/>
        </pc:sldMkLst>
        <pc:spChg chg="mod">
          <ac:chgData name="Aurélie BOTTARI" userId="1bc086d7-c860-46c4-ab89-257117e0cc42" providerId="ADAL" clId="{26E326C0-752D-410A-BA86-7A829AB547CD}" dt="2024-04-04T13:22:27.610" v="829" actId="21"/>
          <ac:spMkLst>
            <pc:docMk/>
            <pc:sldMk cId="1656203000" sldId="366"/>
            <ac:spMk id="13" creationId="{EAE49954-4E74-5791-63C2-96DD8D8DAD25}"/>
          </ac:spMkLst>
        </pc:spChg>
        <pc:spChg chg="mod">
          <ac:chgData name="Aurélie BOTTARI" userId="1bc086d7-c860-46c4-ab89-257117e0cc42" providerId="ADAL" clId="{26E326C0-752D-410A-BA86-7A829AB547CD}" dt="2024-04-04T13:22:30.669" v="832"/>
          <ac:spMkLst>
            <pc:docMk/>
            <pc:sldMk cId="1656203000" sldId="366"/>
            <ac:spMk id="15" creationId="{8D9CB3B0-F70A-F64E-47C0-C7B350184C6E}"/>
          </ac:spMkLst>
        </pc:spChg>
      </pc:sldChg>
      <pc:sldChg chg="del">
        <pc:chgData name="Aurélie BOTTARI" userId="1bc086d7-c860-46c4-ab89-257117e0cc42" providerId="ADAL" clId="{26E326C0-752D-410A-BA86-7A829AB547CD}" dt="2024-04-04T13:15:46.573" v="633" actId="2696"/>
        <pc:sldMkLst>
          <pc:docMk/>
          <pc:sldMk cId="1949148380" sldId="366"/>
        </pc:sldMkLst>
      </pc:sldChg>
      <pc:sldChg chg="del">
        <pc:chgData name="Aurélie BOTTARI" userId="1bc086d7-c860-46c4-ab89-257117e0cc42" providerId="ADAL" clId="{26E326C0-752D-410A-BA86-7A829AB547CD}" dt="2024-04-04T13:15:46.573" v="633" actId="2696"/>
        <pc:sldMkLst>
          <pc:docMk/>
          <pc:sldMk cId="1028127503" sldId="367"/>
        </pc:sldMkLst>
      </pc:sldChg>
      <pc:sldChg chg="modSp add mod">
        <pc:chgData name="Aurélie BOTTARI" userId="1bc086d7-c860-46c4-ab89-257117e0cc42" providerId="ADAL" clId="{26E326C0-752D-410A-BA86-7A829AB547CD}" dt="2024-04-04T13:22:50.625" v="835" actId="5793"/>
        <pc:sldMkLst>
          <pc:docMk/>
          <pc:sldMk cId="3320337393" sldId="367"/>
        </pc:sldMkLst>
        <pc:spChg chg="mod">
          <ac:chgData name="Aurélie BOTTARI" userId="1bc086d7-c860-46c4-ab89-257117e0cc42" providerId="ADAL" clId="{26E326C0-752D-410A-BA86-7A829AB547CD}" dt="2024-04-04T13:22:50.625" v="835" actId="5793"/>
          <ac:spMkLst>
            <pc:docMk/>
            <pc:sldMk cId="3320337393" sldId="367"/>
            <ac:spMk id="13" creationId="{EAE49954-4E74-5791-63C2-96DD8D8DAD25}"/>
          </ac:spMkLst>
        </pc:spChg>
      </pc:sldChg>
      <pc:sldChg chg="modSp add mod">
        <pc:chgData name="Aurélie BOTTARI" userId="1bc086d7-c860-46c4-ab89-257117e0cc42" providerId="ADAL" clId="{26E326C0-752D-410A-BA86-7A829AB547CD}" dt="2024-04-04T13:17:08.518" v="655" actId="20577"/>
        <pc:sldMkLst>
          <pc:docMk/>
          <pc:sldMk cId="3498485231" sldId="368"/>
        </pc:sldMkLst>
        <pc:spChg chg="mod">
          <ac:chgData name="Aurélie BOTTARI" userId="1bc086d7-c860-46c4-ab89-257117e0cc42" providerId="ADAL" clId="{26E326C0-752D-410A-BA86-7A829AB547CD}" dt="2024-04-04T13:17:08.518" v="655" actId="20577"/>
          <ac:spMkLst>
            <pc:docMk/>
            <pc:sldMk cId="3498485231" sldId="368"/>
            <ac:spMk id="3" creationId="{8DCC7FAD-A4CC-314E-8C39-54EA5EBB893C}"/>
          </ac:spMkLst>
        </pc:spChg>
      </pc:sldChg>
      <pc:sldChg chg="del">
        <pc:chgData name="Aurélie BOTTARI" userId="1bc086d7-c860-46c4-ab89-257117e0cc42" providerId="ADAL" clId="{26E326C0-752D-410A-BA86-7A829AB547CD}" dt="2024-04-04T13:17:01.538" v="653" actId="2696"/>
        <pc:sldMkLst>
          <pc:docMk/>
          <pc:sldMk cId="3841308604" sldId="368"/>
        </pc:sldMkLst>
      </pc:sldChg>
      <pc:sldChg chg="modSp add mod">
        <pc:chgData name="Aurélie BOTTARI" userId="1bc086d7-c860-46c4-ab89-257117e0cc42" providerId="ADAL" clId="{26E326C0-752D-410A-BA86-7A829AB547CD}" dt="2024-04-04T13:26:06.408" v="966" actId="6549"/>
        <pc:sldMkLst>
          <pc:docMk/>
          <pc:sldMk cId="2872381542" sldId="369"/>
        </pc:sldMkLst>
        <pc:spChg chg="mod">
          <ac:chgData name="Aurélie BOTTARI" userId="1bc086d7-c860-46c4-ab89-257117e0cc42" providerId="ADAL" clId="{26E326C0-752D-410A-BA86-7A829AB547CD}" dt="2024-04-04T13:26:02.392" v="964" actId="21"/>
          <ac:spMkLst>
            <pc:docMk/>
            <pc:sldMk cId="2872381542" sldId="369"/>
            <ac:spMk id="13" creationId="{EAE49954-4E74-5791-63C2-96DD8D8DAD25}"/>
          </ac:spMkLst>
        </pc:spChg>
        <pc:spChg chg="mod">
          <ac:chgData name="Aurélie BOTTARI" userId="1bc086d7-c860-46c4-ab89-257117e0cc42" providerId="ADAL" clId="{26E326C0-752D-410A-BA86-7A829AB547CD}" dt="2024-04-04T13:26:06.408" v="966" actId="6549"/>
          <ac:spMkLst>
            <pc:docMk/>
            <pc:sldMk cId="2872381542" sldId="369"/>
            <ac:spMk id="15" creationId="{8D9CB3B0-F70A-F64E-47C0-C7B350184C6E}"/>
          </ac:spMkLst>
        </pc:spChg>
      </pc:sldChg>
      <pc:sldChg chg="del">
        <pc:chgData name="Aurélie BOTTARI" userId="1bc086d7-c860-46c4-ab89-257117e0cc42" providerId="ADAL" clId="{26E326C0-752D-410A-BA86-7A829AB547CD}" dt="2024-04-04T13:17:01.538" v="653" actId="2696"/>
        <pc:sldMkLst>
          <pc:docMk/>
          <pc:sldMk cId="3168385326" sldId="369"/>
        </pc:sldMkLst>
      </pc:sldChg>
      <pc:sldChg chg="modSp add mod">
        <pc:chgData name="Aurélie BOTTARI" userId="1bc086d7-c860-46c4-ab89-257117e0cc42" providerId="ADAL" clId="{26E326C0-752D-410A-BA86-7A829AB547CD}" dt="2024-04-04T13:26:13.058" v="967"/>
        <pc:sldMkLst>
          <pc:docMk/>
          <pc:sldMk cId="442885648" sldId="370"/>
        </pc:sldMkLst>
        <pc:spChg chg="mod">
          <ac:chgData name="Aurélie BOTTARI" userId="1bc086d7-c860-46c4-ab89-257117e0cc42" providerId="ADAL" clId="{26E326C0-752D-410A-BA86-7A829AB547CD}" dt="2024-04-04T13:26:13.058" v="967"/>
          <ac:spMkLst>
            <pc:docMk/>
            <pc:sldMk cId="442885648" sldId="370"/>
            <ac:spMk id="13" creationId="{EAE49954-4E74-5791-63C2-96DD8D8DAD25}"/>
          </ac:spMkLst>
        </pc:spChg>
      </pc:sldChg>
      <pc:sldChg chg="del">
        <pc:chgData name="Aurélie BOTTARI" userId="1bc086d7-c860-46c4-ab89-257117e0cc42" providerId="ADAL" clId="{26E326C0-752D-410A-BA86-7A829AB547CD}" dt="2024-04-04T13:17:01.538" v="653" actId="2696"/>
        <pc:sldMkLst>
          <pc:docMk/>
          <pc:sldMk cId="2846348817" sldId="370"/>
        </pc:sldMkLst>
      </pc:sldChg>
      <pc:sldChg chg="modSp mod">
        <pc:chgData name="Aurélie BOTTARI" userId="1bc086d7-c860-46c4-ab89-257117e0cc42" providerId="ADAL" clId="{26E326C0-752D-410A-BA86-7A829AB547CD}" dt="2024-04-04T13:26:59.983" v="981" actId="20577"/>
        <pc:sldMkLst>
          <pc:docMk/>
          <pc:sldMk cId="1849442863" sldId="374"/>
        </pc:sldMkLst>
        <pc:spChg chg="mod">
          <ac:chgData name="Aurélie BOTTARI" userId="1bc086d7-c860-46c4-ab89-257117e0cc42" providerId="ADAL" clId="{26E326C0-752D-410A-BA86-7A829AB547CD}" dt="2024-04-04T13:26:59.983" v="981" actId="20577"/>
          <ac:spMkLst>
            <pc:docMk/>
            <pc:sldMk cId="1849442863" sldId="374"/>
            <ac:spMk id="13" creationId="{EAE49954-4E74-5791-63C2-96DD8D8DAD25}"/>
          </ac:spMkLst>
        </pc:spChg>
      </pc:sldChg>
      <pc:sldChg chg="addSp delSp modSp mod">
        <pc:chgData name="Aurélie BOTTARI" userId="1bc086d7-c860-46c4-ab89-257117e0cc42" providerId="ADAL" clId="{26E326C0-752D-410A-BA86-7A829AB547CD}" dt="2024-04-04T13:27:25.432" v="1004" actId="6549"/>
        <pc:sldMkLst>
          <pc:docMk/>
          <pc:sldMk cId="805346147" sldId="376"/>
        </pc:sldMkLst>
        <pc:spChg chg="add del">
          <ac:chgData name="Aurélie BOTTARI" userId="1bc086d7-c860-46c4-ab89-257117e0cc42" providerId="ADAL" clId="{26E326C0-752D-410A-BA86-7A829AB547CD}" dt="2024-04-04T13:27:23.646" v="1002" actId="22"/>
          <ac:spMkLst>
            <pc:docMk/>
            <pc:sldMk cId="805346147" sldId="376"/>
            <ac:spMk id="7" creationId="{D7378C01-79C9-3ABF-07B0-F445AB0E8CD0}"/>
          </ac:spMkLst>
        </pc:spChg>
        <pc:spChg chg="mod">
          <ac:chgData name="Aurélie BOTTARI" userId="1bc086d7-c860-46c4-ab89-257117e0cc42" providerId="ADAL" clId="{26E326C0-752D-410A-BA86-7A829AB547CD}" dt="2024-04-04T13:27:25.432" v="1004" actId="6549"/>
          <ac:spMkLst>
            <pc:docMk/>
            <pc:sldMk cId="805346147" sldId="376"/>
            <ac:spMk id="13" creationId="{EAE49954-4E74-5791-63C2-96DD8D8DAD25}"/>
          </ac:spMkLst>
        </pc:spChg>
        <pc:spChg chg="mod">
          <ac:chgData name="Aurélie BOTTARI" userId="1bc086d7-c860-46c4-ab89-257117e0cc42" providerId="ADAL" clId="{26E326C0-752D-410A-BA86-7A829AB547CD}" dt="2024-04-04T13:27:17.806" v="998"/>
          <ac:spMkLst>
            <pc:docMk/>
            <pc:sldMk cId="805346147" sldId="376"/>
            <ac:spMk id="15" creationId="{8D9CB3B0-F70A-F64E-47C0-C7B350184C6E}"/>
          </ac:spMkLst>
        </pc:spChg>
      </pc:sldChg>
      <pc:sldChg chg="modSp del mod">
        <pc:chgData name="Aurélie BOTTARI" userId="1bc086d7-c860-46c4-ab89-257117e0cc42" providerId="ADAL" clId="{26E326C0-752D-410A-BA86-7A829AB547CD}" dt="2024-04-04T13:18:34.893" v="671" actId="47"/>
        <pc:sldMkLst>
          <pc:docMk/>
          <pc:sldMk cId="1895620354" sldId="379"/>
        </pc:sldMkLst>
        <pc:spChg chg="mod">
          <ac:chgData name="Aurélie BOTTARI" userId="1bc086d7-c860-46c4-ab89-257117e0cc42" providerId="ADAL" clId="{26E326C0-752D-410A-BA86-7A829AB547CD}" dt="2024-04-04T13:18:32.809" v="670" actId="6549"/>
          <ac:spMkLst>
            <pc:docMk/>
            <pc:sldMk cId="1895620354" sldId="379"/>
            <ac:spMk id="6" creationId="{0148D1A4-EAAD-3E45-37BD-7A77C54C344C}"/>
          </ac:spMkLst>
        </pc:spChg>
      </pc:sldChg>
      <pc:sldChg chg="del">
        <pc:chgData name="Aurélie BOTTARI" userId="1bc086d7-c860-46c4-ab89-257117e0cc42" providerId="ADAL" clId="{26E326C0-752D-410A-BA86-7A829AB547CD}" dt="2024-04-17T10:23:59.744" v="1007" actId="47"/>
        <pc:sldMkLst>
          <pc:docMk/>
          <pc:sldMk cId="2550483473" sldId="386"/>
        </pc:sldMkLst>
      </pc:sldChg>
      <pc:sldChg chg="del">
        <pc:chgData name="Aurélie BOTTARI" userId="1bc086d7-c860-46c4-ab89-257117e0cc42" providerId="ADAL" clId="{26E326C0-752D-410A-BA86-7A829AB547CD}" dt="2024-04-04T13:17:54.550" v="663" actId="47"/>
        <pc:sldMkLst>
          <pc:docMk/>
          <pc:sldMk cId="2741643397" sldId="387"/>
        </pc:sldMkLst>
      </pc:sldChg>
      <pc:sldChg chg="modSp mod ord">
        <pc:chgData name="Aurélie BOTTARI" userId="1bc086d7-c860-46c4-ab89-257117e0cc42" providerId="ADAL" clId="{26E326C0-752D-410A-BA86-7A829AB547CD}" dt="2024-04-04T13:25:53.327" v="961"/>
        <pc:sldMkLst>
          <pc:docMk/>
          <pc:sldMk cId="1854625324" sldId="388"/>
        </pc:sldMkLst>
        <pc:spChg chg="mod">
          <ac:chgData name="Aurélie BOTTARI" userId="1bc086d7-c860-46c4-ab89-257117e0cc42" providerId="ADAL" clId="{26E326C0-752D-410A-BA86-7A829AB547CD}" dt="2024-04-04T13:25:53.327" v="961"/>
          <ac:spMkLst>
            <pc:docMk/>
            <pc:sldMk cId="1854625324" sldId="388"/>
            <ac:spMk id="13" creationId="{EAE49954-4E74-5791-63C2-96DD8D8DAD25}"/>
          </ac:spMkLst>
        </pc:spChg>
      </pc:sldChg>
      <pc:sldChg chg="del">
        <pc:chgData name="Aurélie BOTTARI" userId="1bc086d7-c860-46c4-ab89-257117e0cc42" providerId="ADAL" clId="{26E326C0-752D-410A-BA86-7A829AB547CD}" dt="2024-04-04T13:18:09.493" v="666" actId="47"/>
        <pc:sldMkLst>
          <pc:docMk/>
          <pc:sldMk cId="1958877745" sldId="389"/>
        </pc:sldMkLst>
      </pc:sldChg>
      <pc:sldChg chg="modSp del mod">
        <pc:chgData name="Aurélie BOTTARI" userId="1bc086d7-c860-46c4-ab89-257117e0cc42" providerId="ADAL" clId="{26E326C0-752D-410A-BA86-7A829AB547CD}" dt="2024-04-04T13:14:18.695" v="632" actId="47"/>
        <pc:sldMkLst>
          <pc:docMk/>
          <pc:sldMk cId="114865492" sldId="390"/>
        </pc:sldMkLst>
        <pc:spChg chg="mod">
          <ac:chgData name="Aurélie BOTTARI" userId="1bc086d7-c860-46c4-ab89-257117e0cc42" providerId="ADAL" clId="{26E326C0-752D-410A-BA86-7A829AB547CD}" dt="2024-04-04T12:59:26.523" v="529" actId="20577"/>
          <ac:spMkLst>
            <pc:docMk/>
            <pc:sldMk cId="114865492" sldId="390"/>
            <ac:spMk id="5" creationId="{BC92B640-1BC0-6A4D-A120-1CA2DF98AF42}"/>
          </ac:spMkLst>
        </pc:spChg>
      </pc:sldChg>
      <pc:sldChg chg="modSp del mod">
        <pc:chgData name="Aurélie BOTTARI" userId="1bc086d7-c860-46c4-ab89-257117e0cc42" providerId="ADAL" clId="{26E326C0-752D-410A-BA86-7A829AB547CD}" dt="2024-04-17T10:24:00.746" v="1008" actId="47"/>
        <pc:sldMkLst>
          <pc:docMk/>
          <pc:sldMk cId="712599882" sldId="391"/>
        </pc:sldMkLst>
        <pc:spChg chg="mod">
          <ac:chgData name="Aurélie BOTTARI" userId="1bc086d7-c860-46c4-ab89-257117e0cc42" providerId="ADAL" clId="{26E326C0-752D-410A-BA86-7A829AB547CD}" dt="2024-04-04T13:27:33.146" v="1005"/>
          <ac:spMkLst>
            <pc:docMk/>
            <pc:sldMk cId="712599882" sldId="391"/>
            <ac:spMk id="13" creationId="{EAE49954-4E74-5791-63C2-96DD8D8DAD25}"/>
          </ac:spMkLst>
        </pc:spChg>
      </pc:sldChg>
      <pc:sldChg chg="del">
        <pc:chgData name="Aurélie BOTTARI" userId="1bc086d7-c860-46c4-ab89-257117e0cc42" providerId="ADAL" clId="{26E326C0-752D-410A-BA86-7A829AB547CD}" dt="2024-04-04T13:18:41.536" v="672" actId="47"/>
        <pc:sldMkLst>
          <pc:docMk/>
          <pc:sldMk cId="3435488629" sldId="392"/>
        </pc:sldMkLst>
      </pc:sldChg>
      <pc:sldChg chg="del">
        <pc:chgData name="Aurélie BOTTARI" userId="1bc086d7-c860-46c4-ab89-257117e0cc42" providerId="ADAL" clId="{26E326C0-752D-410A-BA86-7A829AB547CD}" dt="2024-04-04T13:18:49.517" v="674" actId="47"/>
        <pc:sldMkLst>
          <pc:docMk/>
          <pc:sldMk cId="927809135" sldId="393"/>
        </pc:sldMkLst>
      </pc:sldChg>
      <pc:sldChg chg="del">
        <pc:chgData name="Aurélie BOTTARI" userId="1bc086d7-c860-46c4-ab89-257117e0cc42" providerId="ADAL" clId="{26E326C0-752D-410A-BA86-7A829AB547CD}" dt="2024-04-04T13:18:48.653" v="673" actId="47"/>
        <pc:sldMkLst>
          <pc:docMk/>
          <pc:sldMk cId="2460145764" sldId="394"/>
        </pc:sldMkLst>
      </pc:sldChg>
      <pc:sldChg chg="del">
        <pc:chgData name="Aurélie BOTTARI" userId="1bc086d7-c860-46c4-ab89-257117e0cc42" providerId="ADAL" clId="{26E326C0-752D-410A-BA86-7A829AB547CD}" dt="2024-04-04T13:18:18.386" v="667" actId="47"/>
        <pc:sldMkLst>
          <pc:docMk/>
          <pc:sldMk cId="529842837" sldId="395"/>
        </pc:sldMkLst>
      </pc:sldChg>
      <pc:sldChg chg="del">
        <pc:chgData name="Aurélie BOTTARI" userId="1bc086d7-c860-46c4-ab89-257117e0cc42" providerId="ADAL" clId="{26E326C0-752D-410A-BA86-7A829AB547CD}" dt="2024-04-04T13:18:27.082" v="668" actId="47"/>
        <pc:sldMkLst>
          <pc:docMk/>
          <pc:sldMk cId="2989920475" sldId="396"/>
        </pc:sldMkLst>
      </pc:sldChg>
      <pc:sldChg chg="del">
        <pc:chgData name="Aurélie BOTTARI" userId="1bc086d7-c860-46c4-ab89-257117e0cc42" providerId="ADAL" clId="{26E326C0-752D-410A-BA86-7A829AB547CD}" dt="2024-04-04T13:18:28.626" v="669" actId="47"/>
        <pc:sldMkLst>
          <pc:docMk/>
          <pc:sldMk cId="153922297" sldId="397"/>
        </pc:sldMkLst>
      </pc:sldChg>
    </pc:docChg>
  </pc:docChgLst>
  <pc:docChgLst>
    <pc:chgData name="Valérie Bertrand" userId="S::vbertrand@bignonlebray.com::25157c57-0f81-4d73-8545-b9647172993c" providerId="AD" clId="Web-{5380FF7B-667C-65E8-0A97-3C742FED4319}"/>
    <pc:docChg chg="modSld">
      <pc:chgData name="Valérie Bertrand" userId="S::vbertrand@bignonlebray.com::25157c57-0f81-4d73-8545-b9647172993c" providerId="AD" clId="Web-{5380FF7B-667C-65E8-0A97-3C742FED4319}" dt="2023-10-26T13:06:10.108" v="4" actId="20577"/>
      <pc:docMkLst>
        <pc:docMk/>
      </pc:docMkLst>
      <pc:sldChg chg="modSp">
        <pc:chgData name="Valérie Bertrand" userId="S::vbertrand@bignonlebray.com::25157c57-0f81-4d73-8545-b9647172993c" providerId="AD" clId="Web-{5380FF7B-667C-65E8-0A97-3C742FED4319}" dt="2023-10-26T13:06:10.108" v="4" actId="20577"/>
        <pc:sldMkLst>
          <pc:docMk/>
          <pc:sldMk cId="3805367002" sldId="277"/>
        </pc:sldMkLst>
        <pc:spChg chg="mod">
          <ac:chgData name="Valérie Bertrand" userId="S::vbertrand@bignonlebray.com::25157c57-0f81-4d73-8545-b9647172993c" providerId="AD" clId="Web-{5380FF7B-667C-65E8-0A97-3C742FED4319}" dt="2023-10-26T13:06:10.108" v="4" actId="20577"/>
          <ac:spMkLst>
            <pc:docMk/>
            <pc:sldMk cId="3805367002" sldId="277"/>
            <ac:spMk id="5" creationId="{BC92B640-1BC0-6A4D-A120-1CA2DF98AF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269449E-619E-1A4D-9E9C-CD5792E24B62}"/>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201DCA8-1F19-5C46-8BB3-25A0A07CC933}"/>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76D39A4B-BCD3-F944-82B8-B222512B97B3}" type="datetimeFigureOut">
              <a:rPr lang="fr-FR" smtClean="0"/>
              <a:t>17/04/2024</a:t>
            </a:fld>
            <a:endParaRPr lang="fr-FR"/>
          </a:p>
        </p:txBody>
      </p:sp>
      <p:sp>
        <p:nvSpPr>
          <p:cNvPr id="4" name="Espace réservé du pied de page 3">
            <a:extLst>
              <a:ext uri="{FF2B5EF4-FFF2-40B4-BE49-F238E27FC236}">
                <a16:creationId xmlns:a16="http://schemas.microsoft.com/office/drawing/2014/main" id="{6E48626F-F458-C144-B735-E5A239862130}"/>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1975DBF-D66D-1844-B794-EA358E1CF594}"/>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C48A79E6-537F-3E47-95DB-99BAED0AD37E}" type="slidenum">
              <a:rPr lang="fr-FR" smtClean="0"/>
              <a:t>‹N°›</a:t>
            </a:fld>
            <a:endParaRPr lang="fr-FR"/>
          </a:p>
        </p:txBody>
      </p:sp>
    </p:spTree>
    <p:extLst>
      <p:ext uri="{BB962C8B-B14F-4D97-AF65-F5344CB8AC3E}">
        <p14:creationId xmlns:p14="http://schemas.microsoft.com/office/powerpoint/2010/main" val="1556507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B2CB36E3-798C-D842-83AB-26B97C5E1886}" type="datetimeFigureOut">
              <a:rPr lang="fr-FR" smtClean="0"/>
              <a:t>17/04/2024</a:t>
            </a:fld>
            <a:endParaRPr lang="fr-FR"/>
          </a:p>
        </p:txBody>
      </p:sp>
      <p:sp>
        <p:nvSpPr>
          <p:cNvPr id="4" name="Espace réservé de l'image des diapositives 3"/>
          <p:cNvSpPr>
            <a:spLocks noGrp="1" noRot="1" noChangeAspect="1"/>
          </p:cNvSpPr>
          <p:nvPr>
            <p:ph type="sldImg" idx="2"/>
          </p:nvPr>
        </p:nvSpPr>
        <p:spPr>
          <a:xfrm>
            <a:off x="1028700" y="1241425"/>
            <a:ext cx="4737100"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D25E1F33-F334-C743-98BA-6D1C4046A9C9}" type="slidenum">
              <a:rPr lang="fr-FR" smtClean="0"/>
              <a:t>‹N°›</a:t>
            </a:fld>
            <a:endParaRPr lang="fr-FR"/>
          </a:p>
        </p:txBody>
      </p:sp>
    </p:spTree>
    <p:extLst>
      <p:ext uri="{BB962C8B-B14F-4D97-AF65-F5344CB8AC3E}">
        <p14:creationId xmlns:p14="http://schemas.microsoft.com/office/powerpoint/2010/main" val="68532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1">
    <p:bg>
      <p:bgPr>
        <a:solidFill>
          <a:schemeClr val="bg2"/>
        </a:solidFill>
        <a:effectLst/>
      </p:bgPr>
    </p:bg>
    <p:spTree>
      <p:nvGrpSpPr>
        <p:cNvPr id="1" name=""/>
        <p:cNvGrpSpPr/>
        <p:nvPr/>
      </p:nvGrpSpPr>
      <p:grpSpPr>
        <a:xfrm>
          <a:off x="0" y="0"/>
          <a:ext cx="0" cy="0"/>
          <a:chOff x="0" y="0"/>
          <a:chExt cx="0" cy="0"/>
        </a:xfrm>
      </p:grpSpPr>
      <p:pic>
        <p:nvPicPr>
          <p:cNvPr id="5" name="Image 4" descr="Une image contenant chien, regardant, assis, portant&#10;&#10;Description générée automatiquement">
            <a:extLst>
              <a:ext uri="{FF2B5EF4-FFF2-40B4-BE49-F238E27FC236}">
                <a16:creationId xmlns:a16="http://schemas.microsoft.com/office/drawing/2014/main" id="{DB56A318-120A-D248-8613-6257F565BC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52645"/>
            <a:ext cx="10691814" cy="7612320"/>
          </a:xfrm>
          <a:prstGeom prst="rect">
            <a:avLst/>
          </a:prstGeom>
        </p:spPr>
      </p:pic>
      <p:sp>
        <p:nvSpPr>
          <p:cNvPr id="17" name="Title 1">
            <a:extLst>
              <a:ext uri="{FF2B5EF4-FFF2-40B4-BE49-F238E27FC236}">
                <a16:creationId xmlns:a16="http://schemas.microsoft.com/office/drawing/2014/main" id="{ACC5C511-5047-F344-A845-D26BE43B6868}"/>
              </a:ext>
            </a:extLst>
          </p:cNvPr>
          <p:cNvSpPr>
            <a:spLocks noGrp="1"/>
          </p:cNvSpPr>
          <p:nvPr>
            <p:ph type="ctrTitle" hasCustomPrompt="1"/>
          </p:nvPr>
        </p:nvSpPr>
        <p:spPr>
          <a:xfrm>
            <a:off x="5377011" y="2799182"/>
            <a:ext cx="4917059" cy="720197"/>
          </a:xfrm>
        </p:spPr>
        <p:txBody>
          <a:bodyPr anchor="b" anchorCtr="0"/>
          <a:lstStyle>
            <a:lvl1pPr algn="l">
              <a:defRPr sz="2600">
                <a:solidFill>
                  <a:srgbClr val="0000BD"/>
                </a:solidFill>
              </a:defRPr>
            </a:lvl1pPr>
          </a:lstStyle>
          <a:p>
            <a:r>
              <a:rPr lang="fr-FR"/>
              <a:t>MODIFIEZ LE STYLE DU TITRE</a:t>
            </a:r>
            <a:endParaRPr lang="en-US"/>
          </a:p>
        </p:txBody>
      </p:sp>
      <p:sp>
        <p:nvSpPr>
          <p:cNvPr id="19" name="Subtitle 2">
            <a:extLst>
              <a:ext uri="{FF2B5EF4-FFF2-40B4-BE49-F238E27FC236}">
                <a16:creationId xmlns:a16="http://schemas.microsoft.com/office/drawing/2014/main" id="{2FB09116-7A5F-4742-8A60-40EDDE31BB58}"/>
              </a:ext>
            </a:extLst>
          </p:cNvPr>
          <p:cNvSpPr>
            <a:spLocks noGrp="1"/>
          </p:cNvSpPr>
          <p:nvPr>
            <p:ph type="subTitle" idx="1"/>
          </p:nvPr>
        </p:nvSpPr>
        <p:spPr>
          <a:xfrm>
            <a:off x="5377011" y="3792111"/>
            <a:ext cx="4917059" cy="307777"/>
          </a:xfrm>
          <a:prstGeom prst="rect">
            <a:avLst/>
          </a:prstGeom>
        </p:spPr>
        <p:txBody>
          <a:bodyPr wrap="square">
            <a:spAutoFit/>
          </a:bodyPr>
          <a:lstStyle>
            <a:lvl1pPr marL="0" indent="0" algn="l">
              <a:buNone/>
              <a:defRPr sz="2000">
                <a:solidFill>
                  <a:srgbClr val="142046"/>
                </a:solidFill>
                <a:latin typeface="Times" pitchFamily="2" charset="0"/>
                <a:ea typeface="Baskerville" panose="02020502070401020303"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a:p>
        </p:txBody>
      </p:sp>
      <p:sp>
        <p:nvSpPr>
          <p:cNvPr id="20" name="Espace réservé du texte 15">
            <a:extLst>
              <a:ext uri="{FF2B5EF4-FFF2-40B4-BE49-F238E27FC236}">
                <a16:creationId xmlns:a16="http://schemas.microsoft.com/office/drawing/2014/main" id="{C4C1DDAD-015D-7B46-B6D7-8451CDE2CF0B}"/>
              </a:ext>
            </a:extLst>
          </p:cNvPr>
          <p:cNvSpPr>
            <a:spLocks noGrp="1"/>
          </p:cNvSpPr>
          <p:nvPr>
            <p:ph type="body" sz="quarter" idx="13"/>
          </p:nvPr>
        </p:nvSpPr>
        <p:spPr>
          <a:xfrm>
            <a:off x="5393817" y="4221932"/>
            <a:ext cx="2685312" cy="271677"/>
          </a:xfrm>
          <a:prstGeom prst="rect">
            <a:avLst/>
          </a:prstGeom>
        </p:spPr>
        <p:txBody>
          <a:bodyPr wrap="square">
            <a:spAutoFit/>
          </a:bodyPr>
          <a:lstStyle>
            <a:lvl1pPr>
              <a:defRPr sz="1400" spc="300">
                <a:solidFill>
                  <a:srgbClr val="FF1E2F"/>
                </a:solidFill>
                <a:latin typeface="Arial" panose="020B0604020202020204" pitchFamily="34" charset="0"/>
                <a:cs typeface="Arial" panose="020B0604020202020204" pitchFamily="34" charset="0"/>
              </a:defRPr>
            </a:lvl1pPr>
            <a:lvl2pPr>
              <a:defRPr sz="1400">
                <a:solidFill>
                  <a:srgbClr val="FF1E2F"/>
                </a:solidFill>
                <a:latin typeface="Corbel" panose="020B0503020204020204" pitchFamily="34" charset="0"/>
              </a:defRPr>
            </a:lvl2pPr>
            <a:lvl3pPr>
              <a:defRPr sz="1400">
                <a:solidFill>
                  <a:srgbClr val="FF1E2F"/>
                </a:solidFill>
                <a:latin typeface="Corbel" panose="020B0503020204020204" pitchFamily="34" charset="0"/>
              </a:defRPr>
            </a:lvl3pPr>
            <a:lvl4pPr>
              <a:defRPr sz="1400">
                <a:solidFill>
                  <a:srgbClr val="FF1E2F"/>
                </a:solidFill>
                <a:latin typeface="Corbel" panose="020B0503020204020204" pitchFamily="34" charset="0"/>
              </a:defRPr>
            </a:lvl4pPr>
            <a:lvl5pPr>
              <a:defRPr sz="1400">
                <a:solidFill>
                  <a:srgbClr val="FF1E2F"/>
                </a:solidFill>
                <a:latin typeface="Corbel" panose="020B0503020204020204" pitchFamily="34" charset="0"/>
              </a:defRPr>
            </a:lvl5pPr>
          </a:lstStyle>
          <a:p>
            <a:pPr lvl="0"/>
            <a:r>
              <a:rPr lang="fr-FR"/>
              <a:t>Cliquez pour modifier les styles du texte du masque</a:t>
            </a:r>
          </a:p>
        </p:txBody>
      </p:sp>
      <p:pic>
        <p:nvPicPr>
          <p:cNvPr id="21" name="Image 20">
            <a:extLst>
              <a:ext uri="{FF2B5EF4-FFF2-40B4-BE49-F238E27FC236}">
                <a16:creationId xmlns:a16="http://schemas.microsoft.com/office/drawing/2014/main" id="{4ACC3B16-3A23-0D4C-8789-5B8C9379E6F5}"/>
              </a:ext>
            </a:extLst>
          </p:cNvPr>
          <p:cNvPicPr>
            <a:picLocks noChangeAspect="1"/>
          </p:cNvPicPr>
          <p:nvPr userDrawn="1"/>
        </p:nvPicPr>
        <p:blipFill>
          <a:blip r:embed="rId3"/>
          <a:stretch>
            <a:fillRect/>
          </a:stretch>
        </p:blipFill>
        <p:spPr>
          <a:xfrm>
            <a:off x="5393912" y="3640500"/>
            <a:ext cx="342901" cy="38101"/>
          </a:xfrm>
          <a:prstGeom prst="rect">
            <a:avLst/>
          </a:prstGeom>
        </p:spPr>
      </p:pic>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29" y="105768"/>
            <a:ext cx="1097795" cy="916659"/>
          </a:xfrm>
          <a:prstGeom prst="rect">
            <a:avLst/>
          </a:prstGeom>
        </p:spPr>
      </p:pic>
      <p:pic>
        <p:nvPicPr>
          <p:cNvPr id="9" name="Image 8"/>
          <p:cNvPicPr>
            <a:picLocks noChangeAspect="1"/>
          </p:cNvPicPr>
          <p:nvPr userDrawn="1"/>
        </p:nvPicPr>
        <p:blipFill rotWithShape="1">
          <a:blip r:embed="rId5">
            <a:extLst>
              <a:ext uri="{28A0092B-C50C-407E-A947-70E740481C1C}">
                <a14:useLocalDpi xmlns:a14="http://schemas.microsoft.com/office/drawing/2010/main" val="0"/>
              </a:ext>
            </a:extLst>
          </a:blip>
          <a:srcRect l="22727"/>
          <a:stretch/>
        </p:blipFill>
        <p:spPr>
          <a:xfrm>
            <a:off x="1061975" y="238642"/>
            <a:ext cx="1519253" cy="499388"/>
          </a:xfrm>
          <a:prstGeom prst="rect">
            <a:avLst/>
          </a:prstGeom>
        </p:spPr>
      </p:pic>
    </p:spTree>
    <p:extLst>
      <p:ext uri="{BB962C8B-B14F-4D97-AF65-F5344CB8AC3E}">
        <p14:creationId xmlns:p14="http://schemas.microsoft.com/office/powerpoint/2010/main" val="91883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TEX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79325-D2C1-8844-9F6C-B80B3D25B377}"/>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31886"/>
          </a:xfrm>
        </p:spPr>
        <p:txBody>
          <a:bodyPr/>
          <a:lstStyle>
            <a:lvl1pPr>
              <a:lnSpc>
                <a:spcPts val="2500"/>
              </a:lnSpc>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7" name="Image 6">
            <a:extLst>
              <a:ext uri="{FF2B5EF4-FFF2-40B4-BE49-F238E27FC236}">
                <a16:creationId xmlns:a16="http://schemas.microsoft.com/office/drawing/2014/main" id="{45E8F172-F6C8-E545-89A7-F1E3D210BDE0}"/>
              </a:ext>
            </a:extLst>
          </p:cNvPr>
          <p:cNvPicPr>
            <a:picLocks noChangeAspect="1"/>
          </p:cNvPicPr>
          <p:nvPr userDrawn="1"/>
        </p:nvPicPr>
        <p:blipFill>
          <a:blip r:embed="rId2"/>
          <a:stretch>
            <a:fillRect/>
          </a:stretch>
        </p:blipFill>
        <p:spPr>
          <a:xfrm>
            <a:off x="297656" y="840868"/>
            <a:ext cx="342901" cy="38101"/>
          </a:xfrm>
          <a:prstGeom prst="rect">
            <a:avLst/>
          </a:prstGeom>
        </p:spPr>
      </p:pic>
      <p:sp>
        <p:nvSpPr>
          <p:cNvPr id="6" name="Espace réservé du texte 5">
            <a:extLst>
              <a:ext uri="{FF2B5EF4-FFF2-40B4-BE49-F238E27FC236}">
                <a16:creationId xmlns:a16="http://schemas.microsoft.com/office/drawing/2014/main" id="{1ECEB4F7-4072-AB4E-A5E9-0A4B3CCE94EA}"/>
              </a:ext>
            </a:extLst>
          </p:cNvPr>
          <p:cNvSpPr>
            <a:spLocks noGrp="1"/>
          </p:cNvSpPr>
          <p:nvPr>
            <p:ph type="body" sz="quarter" idx="12"/>
          </p:nvPr>
        </p:nvSpPr>
        <p:spPr>
          <a:xfrm>
            <a:off x="307975" y="1177924"/>
            <a:ext cx="10069513" cy="5630823"/>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Tree>
    <p:extLst>
      <p:ext uri="{BB962C8B-B14F-4D97-AF65-F5344CB8AC3E}">
        <p14:creationId xmlns:p14="http://schemas.microsoft.com/office/powerpoint/2010/main" val="300698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TEXTE +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79325-D2C1-8844-9F6C-B80B3D25B377}"/>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5037681" cy="331886"/>
          </a:xfrm>
        </p:spPr>
        <p:txBody>
          <a:bodyPr/>
          <a:lstStyle>
            <a:lvl1pPr>
              <a:lnSpc>
                <a:spcPts val="2500"/>
              </a:lnSpc>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7" name="Image 6">
            <a:extLst>
              <a:ext uri="{FF2B5EF4-FFF2-40B4-BE49-F238E27FC236}">
                <a16:creationId xmlns:a16="http://schemas.microsoft.com/office/drawing/2014/main" id="{45E8F172-F6C8-E545-89A7-F1E3D210BDE0}"/>
              </a:ext>
            </a:extLst>
          </p:cNvPr>
          <p:cNvPicPr>
            <a:picLocks noChangeAspect="1"/>
          </p:cNvPicPr>
          <p:nvPr userDrawn="1"/>
        </p:nvPicPr>
        <p:blipFill>
          <a:blip r:embed="rId2"/>
          <a:stretch>
            <a:fillRect/>
          </a:stretch>
        </p:blipFill>
        <p:spPr>
          <a:xfrm>
            <a:off x="297656" y="840868"/>
            <a:ext cx="342901" cy="38101"/>
          </a:xfrm>
          <a:prstGeom prst="rect">
            <a:avLst/>
          </a:prstGeom>
        </p:spPr>
      </p:pic>
      <p:sp>
        <p:nvSpPr>
          <p:cNvPr id="6" name="Espace réservé du texte 5">
            <a:extLst>
              <a:ext uri="{FF2B5EF4-FFF2-40B4-BE49-F238E27FC236}">
                <a16:creationId xmlns:a16="http://schemas.microsoft.com/office/drawing/2014/main" id="{1ECEB4F7-4072-AB4E-A5E9-0A4B3CCE94EA}"/>
              </a:ext>
            </a:extLst>
          </p:cNvPr>
          <p:cNvSpPr>
            <a:spLocks noGrp="1"/>
          </p:cNvSpPr>
          <p:nvPr>
            <p:ph type="body" sz="quarter" idx="12"/>
          </p:nvPr>
        </p:nvSpPr>
        <p:spPr>
          <a:xfrm>
            <a:off x="307975" y="1177924"/>
            <a:ext cx="5037931" cy="5630823"/>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9" name="Picture Placeholder 3">
            <a:extLst>
              <a:ext uri="{FF2B5EF4-FFF2-40B4-BE49-F238E27FC236}">
                <a16:creationId xmlns:a16="http://schemas.microsoft.com/office/drawing/2014/main" id="{D3ABCE4D-BD6C-8A4E-81EA-23015CBEC66A}"/>
              </a:ext>
            </a:extLst>
          </p:cNvPr>
          <p:cNvSpPr>
            <a:spLocks noGrp="1"/>
          </p:cNvSpPr>
          <p:nvPr>
            <p:ph type="pic" sz="quarter" idx="13" hasCustomPrompt="1"/>
          </p:nvPr>
        </p:nvSpPr>
        <p:spPr>
          <a:xfrm>
            <a:off x="5586744" y="0"/>
            <a:ext cx="5105069" cy="7132284"/>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Tree>
    <p:extLst>
      <p:ext uri="{BB962C8B-B14F-4D97-AF65-F5344CB8AC3E}">
        <p14:creationId xmlns:p14="http://schemas.microsoft.com/office/powerpoint/2010/main" val="1020493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TEXTE + GRAPHIQ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79325-D2C1-8844-9F6C-B80B3D25B377}"/>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36101"/>
            <a:ext cx="10068673" cy="323536"/>
          </a:xfrm>
        </p:spPr>
        <p:txBody>
          <a:bodyPr/>
          <a:lstStyle>
            <a:lvl1pPr>
              <a:lnSpc>
                <a:spcPts val="2500"/>
              </a:lnSpc>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7" name="Image 6">
            <a:extLst>
              <a:ext uri="{FF2B5EF4-FFF2-40B4-BE49-F238E27FC236}">
                <a16:creationId xmlns:a16="http://schemas.microsoft.com/office/drawing/2014/main" id="{45E8F172-F6C8-E545-89A7-F1E3D210BDE0}"/>
              </a:ext>
            </a:extLst>
          </p:cNvPr>
          <p:cNvPicPr>
            <a:picLocks noChangeAspect="1"/>
          </p:cNvPicPr>
          <p:nvPr userDrawn="1"/>
        </p:nvPicPr>
        <p:blipFill>
          <a:blip r:embed="rId2"/>
          <a:stretch>
            <a:fillRect/>
          </a:stretch>
        </p:blipFill>
        <p:spPr>
          <a:xfrm>
            <a:off x="297656" y="840868"/>
            <a:ext cx="342901" cy="38101"/>
          </a:xfrm>
          <a:prstGeom prst="rect">
            <a:avLst/>
          </a:prstGeom>
        </p:spPr>
      </p:pic>
      <p:sp>
        <p:nvSpPr>
          <p:cNvPr id="6" name="Espace réservé du texte 5">
            <a:extLst>
              <a:ext uri="{FF2B5EF4-FFF2-40B4-BE49-F238E27FC236}">
                <a16:creationId xmlns:a16="http://schemas.microsoft.com/office/drawing/2014/main" id="{1ECEB4F7-4072-AB4E-A5E9-0A4B3CCE94EA}"/>
              </a:ext>
            </a:extLst>
          </p:cNvPr>
          <p:cNvSpPr>
            <a:spLocks noGrp="1"/>
          </p:cNvSpPr>
          <p:nvPr>
            <p:ph type="body" sz="quarter" idx="12"/>
          </p:nvPr>
        </p:nvSpPr>
        <p:spPr>
          <a:xfrm>
            <a:off x="307975" y="1177924"/>
            <a:ext cx="5037931" cy="5630823"/>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8" name="Espace réservé du graphique 7">
            <a:extLst>
              <a:ext uri="{FF2B5EF4-FFF2-40B4-BE49-F238E27FC236}">
                <a16:creationId xmlns:a16="http://schemas.microsoft.com/office/drawing/2014/main" id="{2289498C-D854-014E-B1ED-CC7D3FCD8ADD}"/>
              </a:ext>
            </a:extLst>
          </p:cNvPr>
          <p:cNvSpPr>
            <a:spLocks noGrp="1"/>
          </p:cNvSpPr>
          <p:nvPr>
            <p:ph type="chart" sz="quarter" idx="13"/>
          </p:nvPr>
        </p:nvSpPr>
        <p:spPr>
          <a:xfrm>
            <a:off x="5748339" y="1177924"/>
            <a:ext cx="4635499" cy="5630823"/>
          </a:xfrm>
        </p:spPr>
        <p:txBody>
          <a:bodyPr/>
          <a:lstStyle/>
          <a:p>
            <a:r>
              <a:rPr lang="fr-FR"/>
              <a:t>Cliquez sur l'icône pour ajouter un graphique</a:t>
            </a:r>
          </a:p>
        </p:txBody>
      </p:sp>
    </p:spTree>
    <p:extLst>
      <p:ext uri="{BB962C8B-B14F-4D97-AF65-F5344CB8AC3E}">
        <p14:creationId xmlns:p14="http://schemas.microsoft.com/office/powerpoint/2010/main" val="3721944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EQUIP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79325-D2C1-8844-9F6C-B80B3D25B377}"/>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31886"/>
          </a:xfrm>
        </p:spPr>
        <p:txBody>
          <a:bodyPr/>
          <a:lstStyle>
            <a:lvl1pPr>
              <a:lnSpc>
                <a:spcPts val="2500"/>
              </a:lnSpc>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7" name="Image 6">
            <a:extLst>
              <a:ext uri="{FF2B5EF4-FFF2-40B4-BE49-F238E27FC236}">
                <a16:creationId xmlns:a16="http://schemas.microsoft.com/office/drawing/2014/main" id="{45E8F172-F6C8-E545-89A7-F1E3D210BDE0}"/>
              </a:ext>
            </a:extLst>
          </p:cNvPr>
          <p:cNvPicPr>
            <a:picLocks noChangeAspect="1"/>
          </p:cNvPicPr>
          <p:nvPr userDrawn="1"/>
        </p:nvPicPr>
        <p:blipFill>
          <a:blip r:embed="rId2"/>
          <a:stretch>
            <a:fillRect/>
          </a:stretch>
        </p:blipFill>
        <p:spPr>
          <a:xfrm>
            <a:off x="297656" y="840868"/>
            <a:ext cx="342901" cy="38101"/>
          </a:xfrm>
          <a:prstGeom prst="rect">
            <a:avLst/>
          </a:prstGeom>
        </p:spPr>
      </p:pic>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9" name="Picture Placeholder 3">
            <a:extLst>
              <a:ext uri="{FF2B5EF4-FFF2-40B4-BE49-F238E27FC236}">
                <a16:creationId xmlns:a16="http://schemas.microsoft.com/office/drawing/2014/main" id="{43E4B2B1-8EFF-0A4B-8101-D657210995C7}"/>
              </a:ext>
            </a:extLst>
          </p:cNvPr>
          <p:cNvSpPr>
            <a:spLocks noGrp="1"/>
          </p:cNvSpPr>
          <p:nvPr>
            <p:ph type="pic" sz="quarter" idx="13" hasCustomPrompt="1"/>
          </p:nvPr>
        </p:nvSpPr>
        <p:spPr>
          <a:xfrm>
            <a:off x="318135" y="1534160"/>
            <a:ext cx="1375198" cy="189488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18" name="Espace réservé du texte 7">
            <a:extLst>
              <a:ext uri="{FF2B5EF4-FFF2-40B4-BE49-F238E27FC236}">
                <a16:creationId xmlns:a16="http://schemas.microsoft.com/office/drawing/2014/main" id="{811FF289-181F-B14E-B1B5-46A75103CA51}"/>
              </a:ext>
            </a:extLst>
          </p:cNvPr>
          <p:cNvSpPr>
            <a:spLocks noGrp="1"/>
          </p:cNvSpPr>
          <p:nvPr>
            <p:ph type="body" sz="quarter" idx="19"/>
          </p:nvPr>
        </p:nvSpPr>
        <p:spPr>
          <a:xfrm>
            <a:off x="307975" y="996144"/>
            <a:ext cx="10068672" cy="380440"/>
          </a:xfrm>
        </p:spPr>
        <p:txBody>
          <a:bodyPr/>
          <a:lstStyle>
            <a:lvl1pPr marL="0" indent="0">
              <a:buFontTx/>
              <a:buNone/>
              <a:defRPr sz="1800" cap="all" spc="220" baseline="0">
                <a:solidFill>
                  <a:srgbClr val="FF1E2F"/>
                </a:solidFill>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20" name="Espace réservé du texte 15">
            <a:extLst>
              <a:ext uri="{FF2B5EF4-FFF2-40B4-BE49-F238E27FC236}">
                <a16:creationId xmlns:a16="http://schemas.microsoft.com/office/drawing/2014/main" id="{D98E0CA6-BB2C-2B4A-A110-1B0C6B642702}"/>
              </a:ext>
            </a:extLst>
          </p:cNvPr>
          <p:cNvSpPr>
            <a:spLocks noGrp="1"/>
          </p:cNvSpPr>
          <p:nvPr>
            <p:ph type="body" sz="quarter" idx="21" hasCustomPrompt="1"/>
          </p:nvPr>
        </p:nvSpPr>
        <p:spPr>
          <a:xfrm>
            <a:off x="318135" y="3498877"/>
            <a:ext cx="1744345" cy="380439"/>
          </a:xfrm>
        </p:spPr>
        <p:txBody>
          <a:bodyPr/>
          <a:lstStyle>
            <a:lvl1pPr algn="l">
              <a:lnSpc>
                <a:spcPct val="100000"/>
              </a:lnSpc>
              <a:defRPr sz="11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21" name="Espace réservé du texte 15">
            <a:extLst>
              <a:ext uri="{FF2B5EF4-FFF2-40B4-BE49-F238E27FC236}">
                <a16:creationId xmlns:a16="http://schemas.microsoft.com/office/drawing/2014/main" id="{325DB94C-F6D0-3948-BA64-591F41330543}"/>
              </a:ext>
            </a:extLst>
          </p:cNvPr>
          <p:cNvSpPr>
            <a:spLocks noGrp="1"/>
          </p:cNvSpPr>
          <p:nvPr>
            <p:ph type="body" sz="quarter" idx="22" hasCustomPrompt="1"/>
          </p:nvPr>
        </p:nvSpPr>
        <p:spPr>
          <a:xfrm>
            <a:off x="318135" y="3813093"/>
            <a:ext cx="1744345" cy="177961"/>
          </a:xfrm>
        </p:spPr>
        <p:txBody>
          <a:bodyPr/>
          <a:lstStyle>
            <a:lvl1pPr algn="l">
              <a:lnSpc>
                <a:spcPts val="1640"/>
              </a:lnSpc>
              <a:defRPr sz="9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49" name="Picture Placeholder 3">
            <a:extLst>
              <a:ext uri="{FF2B5EF4-FFF2-40B4-BE49-F238E27FC236}">
                <a16:creationId xmlns:a16="http://schemas.microsoft.com/office/drawing/2014/main" id="{FD5D4147-8611-2E42-A08E-FB4BF5A50F80}"/>
              </a:ext>
            </a:extLst>
          </p:cNvPr>
          <p:cNvSpPr>
            <a:spLocks noGrp="1"/>
          </p:cNvSpPr>
          <p:nvPr>
            <p:ph type="pic" sz="quarter" idx="23" hasCustomPrompt="1"/>
          </p:nvPr>
        </p:nvSpPr>
        <p:spPr>
          <a:xfrm>
            <a:off x="2401015" y="1534160"/>
            <a:ext cx="1375198" cy="189488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50" name="Espace réservé du texte 15">
            <a:extLst>
              <a:ext uri="{FF2B5EF4-FFF2-40B4-BE49-F238E27FC236}">
                <a16:creationId xmlns:a16="http://schemas.microsoft.com/office/drawing/2014/main" id="{F2D7FF40-5393-3D42-B889-204560FEF326}"/>
              </a:ext>
            </a:extLst>
          </p:cNvPr>
          <p:cNvSpPr>
            <a:spLocks noGrp="1"/>
          </p:cNvSpPr>
          <p:nvPr>
            <p:ph type="body" sz="quarter" idx="24" hasCustomPrompt="1"/>
          </p:nvPr>
        </p:nvSpPr>
        <p:spPr>
          <a:xfrm>
            <a:off x="2401013" y="3498877"/>
            <a:ext cx="1744345" cy="380439"/>
          </a:xfrm>
        </p:spPr>
        <p:txBody>
          <a:bodyPr/>
          <a:lstStyle>
            <a:lvl1pPr algn="l">
              <a:lnSpc>
                <a:spcPct val="100000"/>
              </a:lnSpc>
              <a:defRPr sz="11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51" name="Espace réservé du texte 15">
            <a:extLst>
              <a:ext uri="{FF2B5EF4-FFF2-40B4-BE49-F238E27FC236}">
                <a16:creationId xmlns:a16="http://schemas.microsoft.com/office/drawing/2014/main" id="{3AD24AF6-A070-C24C-A57F-8FB295B91B00}"/>
              </a:ext>
            </a:extLst>
          </p:cNvPr>
          <p:cNvSpPr>
            <a:spLocks noGrp="1"/>
          </p:cNvSpPr>
          <p:nvPr>
            <p:ph type="body" sz="quarter" idx="25" hasCustomPrompt="1"/>
          </p:nvPr>
        </p:nvSpPr>
        <p:spPr>
          <a:xfrm>
            <a:off x="2401013" y="3813093"/>
            <a:ext cx="1744345" cy="177961"/>
          </a:xfrm>
        </p:spPr>
        <p:txBody>
          <a:bodyPr/>
          <a:lstStyle>
            <a:lvl1pPr algn="l">
              <a:lnSpc>
                <a:spcPts val="1640"/>
              </a:lnSpc>
              <a:defRPr sz="9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52" name="Picture Placeholder 3">
            <a:extLst>
              <a:ext uri="{FF2B5EF4-FFF2-40B4-BE49-F238E27FC236}">
                <a16:creationId xmlns:a16="http://schemas.microsoft.com/office/drawing/2014/main" id="{5F53FBE0-E5D4-4E43-B76D-4EEF314BBD54}"/>
              </a:ext>
            </a:extLst>
          </p:cNvPr>
          <p:cNvSpPr>
            <a:spLocks noGrp="1"/>
          </p:cNvSpPr>
          <p:nvPr>
            <p:ph type="pic" sz="quarter" idx="26" hasCustomPrompt="1"/>
          </p:nvPr>
        </p:nvSpPr>
        <p:spPr>
          <a:xfrm>
            <a:off x="4483895" y="1534160"/>
            <a:ext cx="1375198" cy="189488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53" name="Espace réservé du texte 15">
            <a:extLst>
              <a:ext uri="{FF2B5EF4-FFF2-40B4-BE49-F238E27FC236}">
                <a16:creationId xmlns:a16="http://schemas.microsoft.com/office/drawing/2014/main" id="{C833C946-3FE1-FA4D-9EE1-ED3F88490A0B}"/>
              </a:ext>
            </a:extLst>
          </p:cNvPr>
          <p:cNvSpPr>
            <a:spLocks noGrp="1"/>
          </p:cNvSpPr>
          <p:nvPr>
            <p:ph type="body" sz="quarter" idx="27" hasCustomPrompt="1"/>
          </p:nvPr>
        </p:nvSpPr>
        <p:spPr>
          <a:xfrm>
            <a:off x="4483897" y="3498877"/>
            <a:ext cx="1744345" cy="380439"/>
          </a:xfrm>
        </p:spPr>
        <p:txBody>
          <a:bodyPr/>
          <a:lstStyle>
            <a:lvl1pPr algn="l">
              <a:lnSpc>
                <a:spcPct val="100000"/>
              </a:lnSpc>
              <a:defRPr sz="11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54" name="Espace réservé du texte 15">
            <a:extLst>
              <a:ext uri="{FF2B5EF4-FFF2-40B4-BE49-F238E27FC236}">
                <a16:creationId xmlns:a16="http://schemas.microsoft.com/office/drawing/2014/main" id="{66E3B5A1-36E7-304A-ACAD-45D73F2C88C6}"/>
              </a:ext>
            </a:extLst>
          </p:cNvPr>
          <p:cNvSpPr>
            <a:spLocks noGrp="1"/>
          </p:cNvSpPr>
          <p:nvPr>
            <p:ph type="body" sz="quarter" idx="28" hasCustomPrompt="1"/>
          </p:nvPr>
        </p:nvSpPr>
        <p:spPr>
          <a:xfrm>
            <a:off x="4483897" y="3813093"/>
            <a:ext cx="1744345" cy="177961"/>
          </a:xfrm>
        </p:spPr>
        <p:txBody>
          <a:bodyPr/>
          <a:lstStyle>
            <a:lvl1pPr algn="l">
              <a:lnSpc>
                <a:spcPts val="1640"/>
              </a:lnSpc>
              <a:defRPr sz="9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55" name="Picture Placeholder 3">
            <a:extLst>
              <a:ext uri="{FF2B5EF4-FFF2-40B4-BE49-F238E27FC236}">
                <a16:creationId xmlns:a16="http://schemas.microsoft.com/office/drawing/2014/main" id="{6A304708-335F-6246-AEC9-93E0D5337CB8}"/>
              </a:ext>
            </a:extLst>
          </p:cNvPr>
          <p:cNvSpPr>
            <a:spLocks noGrp="1"/>
          </p:cNvSpPr>
          <p:nvPr>
            <p:ph type="pic" sz="quarter" idx="29" hasCustomPrompt="1"/>
          </p:nvPr>
        </p:nvSpPr>
        <p:spPr>
          <a:xfrm>
            <a:off x="6566775" y="1534160"/>
            <a:ext cx="1375198" cy="189488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56" name="Espace réservé du texte 15">
            <a:extLst>
              <a:ext uri="{FF2B5EF4-FFF2-40B4-BE49-F238E27FC236}">
                <a16:creationId xmlns:a16="http://schemas.microsoft.com/office/drawing/2014/main" id="{AAE3C95A-D7EB-C14B-B4E8-B2CBAD0BBEEF}"/>
              </a:ext>
            </a:extLst>
          </p:cNvPr>
          <p:cNvSpPr>
            <a:spLocks noGrp="1"/>
          </p:cNvSpPr>
          <p:nvPr>
            <p:ph type="body" sz="quarter" idx="30" hasCustomPrompt="1"/>
          </p:nvPr>
        </p:nvSpPr>
        <p:spPr>
          <a:xfrm>
            <a:off x="6566775" y="3498877"/>
            <a:ext cx="1744345" cy="380439"/>
          </a:xfrm>
        </p:spPr>
        <p:txBody>
          <a:bodyPr/>
          <a:lstStyle>
            <a:lvl1pPr algn="l">
              <a:lnSpc>
                <a:spcPct val="100000"/>
              </a:lnSpc>
              <a:defRPr sz="11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57" name="Espace réservé du texte 15">
            <a:extLst>
              <a:ext uri="{FF2B5EF4-FFF2-40B4-BE49-F238E27FC236}">
                <a16:creationId xmlns:a16="http://schemas.microsoft.com/office/drawing/2014/main" id="{E6FAE6F1-6AEE-1D4D-A30F-A0094C3BF36D}"/>
              </a:ext>
            </a:extLst>
          </p:cNvPr>
          <p:cNvSpPr>
            <a:spLocks noGrp="1"/>
          </p:cNvSpPr>
          <p:nvPr>
            <p:ph type="body" sz="quarter" idx="31" hasCustomPrompt="1"/>
          </p:nvPr>
        </p:nvSpPr>
        <p:spPr>
          <a:xfrm>
            <a:off x="6566775" y="3813093"/>
            <a:ext cx="1744345" cy="177961"/>
          </a:xfrm>
        </p:spPr>
        <p:txBody>
          <a:bodyPr/>
          <a:lstStyle>
            <a:lvl1pPr algn="l">
              <a:lnSpc>
                <a:spcPts val="1640"/>
              </a:lnSpc>
              <a:defRPr sz="9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58" name="Picture Placeholder 3">
            <a:extLst>
              <a:ext uri="{FF2B5EF4-FFF2-40B4-BE49-F238E27FC236}">
                <a16:creationId xmlns:a16="http://schemas.microsoft.com/office/drawing/2014/main" id="{00F47E59-5CA4-414A-9BAD-F9772462E5D5}"/>
              </a:ext>
            </a:extLst>
          </p:cNvPr>
          <p:cNvSpPr>
            <a:spLocks noGrp="1"/>
          </p:cNvSpPr>
          <p:nvPr>
            <p:ph type="pic" sz="quarter" idx="32" hasCustomPrompt="1"/>
          </p:nvPr>
        </p:nvSpPr>
        <p:spPr>
          <a:xfrm>
            <a:off x="8649653" y="1534160"/>
            <a:ext cx="1375198" cy="189488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59" name="Espace réservé du texte 15">
            <a:extLst>
              <a:ext uri="{FF2B5EF4-FFF2-40B4-BE49-F238E27FC236}">
                <a16:creationId xmlns:a16="http://schemas.microsoft.com/office/drawing/2014/main" id="{D6B01AEB-D27C-4B4E-BFE5-48F4E4741D5A}"/>
              </a:ext>
            </a:extLst>
          </p:cNvPr>
          <p:cNvSpPr>
            <a:spLocks noGrp="1"/>
          </p:cNvSpPr>
          <p:nvPr>
            <p:ph type="body" sz="quarter" idx="33" hasCustomPrompt="1"/>
          </p:nvPr>
        </p:nvSpPr>
        <p:spPr>
          <a:xfrm>
            <a:off x="8649653" y="3498877"/>
            <a:ext cx="1744345" cy="380439"/>
          </a:xfrm>
        </p:spPr>
        <p:txBody>
          <a:bodyPr/>
          <a:lstStyle>
            <a:lvl1pPr algn="l">
              <a:lnSpc>
                <a:spcPct val="100000"/>
              </a:lnSpc>
              <a:defRPr sz="11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60" name="Espace réservé du texte 15">
            <a:extLst>
              <a:ext uri="{FF2B5EF4-FFF2-40B4-BE49-F238E27FC236}">
                <a16:creationId xmlns:a16="http://schemas.microsoft.com/office/drawing/2014/main" id="{0318E24F-4729-6F40-8E3E-00B75F993C51}"/>
              </a:ext>
            </a:extLst>
          </p:cNvPr>
          <p:cNvSpPr>
            <a:spLocks noGrp="1"/>
          </p:cNvSpPr>
          <p:nvPr>
            <p:ph type="body" sz="quarter" idx="34" hasCustomPrompt="1"/>
          </p:nvPr>
        </p:nvSpPr>
        <p:spPr>
          <a:xfrm>
            <a:off x="8649653" y="3813093"/>
            <a:ext cx="1744345" cy="177961"/>
          </a:xfrm>
        </p:spPr>
        <p:txBody>
          <a:bodyPr/>
          <a:lstStyle>
            <a:lvl1pPr algn="l">
              <a:lnSpc>
                <a:spcPts val="1640"/>
              </a:lnSpc>
              <a:defRPr sz="9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61" name="Picture Placeholder 3">
            <a:extLst>
              <a:ext uri="{FF2B5EF4-FFF2-40B4-BE49-F238E27FC236}">
                <a16:creationId xmlns:a16="http://schemas.microsoft.com/office/drawing/2014/main" id="{ED5F299A-7D76-E440-B0AF-6493010C0DBE}"/>
              </a:ext>
            </a:extLst>
          </p:cNvPr>
          <p:cNvSpPr>
            <a:spLocks noGrp="1"/>
          </p:cNvSpPr>
          <p:nvPr>
            <p:ph type="pic" sz="quarter" idx="35" hasCustomPrompt="1"/>
          </p:nvPr>
        </p:nvSpPr>
        <p:spPr>
          <a:xfrm>
            <a:off x="318135" y="4226560"/>
            <a:ext cx="1375198" cy="189488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64" name="Picture Placeholder 3">
            <a:extLst>
              <a:ext uri="{FF2B5EF4-FFF2-40B4-BE49-F238E27FC236}">
                <a16:creationId xmlns:a16="http://schemas.microsoft.com/office/drawing/2014/main" id="{33148239-C3A0-EC4E-A397-80C776BD2BFE}"/>
              </a:ext>
            </a:extLst>
          </p:cNvPr>
          <p:cNvSpPr>
            <a:spLocks noGrp="1"/>
          </p:cNvSpPr>
          <p:nvPr>
            <p:ph type="pic" sz="quarter" idx="38" hasCustomPrompt="1"/>
          </p:nvPr>
        </p:nvSpPr>
        <p:spPr>
          <a:xfrm>
            <a:off x="2401015" y="4226560"/>
            <a:ext cx="1375198" cy="189488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67" name="Picture Placeholder 3">
            <a:extLst>
              <a:ext uri="{FF2B5EF4-FFF2-40B4-BE49-F238E27FC236}">
                <a16:creationId xmlns:a16="http://schemas.microsoft.com/office/drawing/2014/main" id="{C3204512-7E2B-AA4D-9298-CE808EAC6718}"/>
              </a:ext>
            </a:extLst>
          </p:cNvPr>
          <p:cNvSpPr>
            <a:spLocks noGrp="1"/>
          </p:cNvSpPr>
          <p:nvPr>
            <p:ph type="pic" sz="quarter" idx="41" hasCustomPrompt="1"/>
          </p:nvPr>
        </p:nvSpPr>
        <p:spPr>
          <a:xfrm>
            <a:off x="4483895" y="4226560"/>
            <a:ext cx="1375198" cy="189488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70" name="Picture Placeholder 3">
            <a:extLst>
              <a:ext uri="{FF2B5EF4-FFF2-40B4-BE49-F238E27FC236}">
                <a16:creationId xmlns:a16="http://schemas.microsoft.com/office/drawing/2014/main" id="{9FE011B0-29CD-7B40-B521-F02408F6DAA2}"/>
              </a:ext>
            </a:extLst>
          </p:cNvPr>
          <p:cNvSpPr>
            <a:spLocks noGrp="1"/>
          </p:cNvSpPr>
          <p:nvPr>
            <p:ph type="pic" sz="quarter" idx="44" hasCustomPrompt="1"/>
          </p:nvPr>
        </p:nvSpPr>
        <p:spPr>
          <a:xfrm>
            <a:off x="6566775" y="4226560"/>
            <a:ext cx="1375198" cy="189488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73" name="Picture Placeholder 3">
            <a:extLst>
              <a:ext uri="{FF2B5EF4-FFF2-40B4-BE49-F238E27FC236}">
                <a16:creationId xmlns:a16="http://schemas.microsoft.com/office/drawing/2014/main" id="{5BA44CCD-7CF8-0640-BD93-D916AF79239A}"/>
              </a:ext>
            </a:extLst>
          </p:cNvPr>
          <p:cNvSpPr>
            <a:spLocks noGrp="1"/>
          </p:cNvSpPr>
          <p:nvPr>
            <p:ph type="pic" sz="quarter" idx="47" hasCustomPrompt="1"/>
          </p:nvPr>
        </p:nvSpPr>
        <p:spPr>
          <a:xfrm>
            <a:off x="8649653" y="4226560"/>
            <a:ext cx="1375198" cy="189488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39" name="Espace réservé du texte 15">
            <a:extLst>
              <a:ext uri="{FF2B5EF4-FFF2-40B4-BE49-F238E27FC236}">
                <a16:creationId xmlns:a16="http://schemas.microsoft.com/office/drawing/2014/main" id="{BD99EC38-2A54-6945-9E25-183F2E0F231D}"/>
              </a:ext>
            </a:extLst>
          </p:cNvPr>
          <p:cNvSpPr>
            <a:spLocks noGrp="1"/>
          </p:cNvSpPr>
          <p:nvPr>
            <p:ph type="body" sz="quarter" idx="48" hasCustomPrompt="1"/>
          </p:nvPr>
        </p:nvSpPr>
        <p:spPr>
          <a:xfrm>
            <a:off x="318135" y="6201884"/>
            <a:ext cx="1744345" cy="380439"/>
          </a:xfrm>
        </p:spPr>
        <p:txBody>
          <a:bodyPr/>
          <a:lstStyle>
            <a:lvl1pPr algn="l">
              <a:lnSpc>
                <a:spcPct val="100000"/>
              </a:lnSpc>
              <a:defRPr sz="11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40" name="Espace réservé du texte 15">
            <a:extLst>
              <a:ext uri="{FF2B5EF4-FFF2-40B4-BE49-F238E27FC236}">
                <a16:creationId xmlns:a16="http://schemas.microsoft.com/office/drawing/2014/main" id="{115DC1EF-AAC2-E545-AB61-C88065D146F2}"/>
              </a:ext>
            </a:extLst>
          </p:cNvPr>
          <p:cNvSpPr>
            <a:spLocks noGrp="1"/>
          </p:cNvSpPr>
          <p:nvPr>
            <p:ph type="body" sz="quarter" idx="49" hasCustomPrompt="1"/>
          </p:nvPr>
        </p:nvSpPr>
        <p:spPr>
          <a:xfrm>
            <a:off x="318135" y="6516100"/>
            <a:ext cx="1744345" cy="177961"/>
          </a:xfrm>
        </p:spPr>
        <p:txBody>
          <a:bodyPr/>
          <a:lstStyle>
            <a:lvl1pPr algn="l">
              <a:lnSpc>
                <a:spcPts val="1640"/>
              </a:lnSpc>
              <a:defRPr sz="9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41" name="Espace réservé du texte 15">
            <a:extLst>
              <a:ext uri="{FF2B5EF4-FFF2-40B4-BE49-F238E27FC236}">
                <a16:creationId xmlns:a16="http://schemas.microsoft.com/office/drawing/2014/main" id="{9EA4089F-E41D-8749-A479-5F8D0FF29423}"/>
              </a:ext>
            </a:extLst>
          </p:cNvPr>
          <p:cNvSpPr>
            <a:spLocks noGrp="1"/>
          </p:cNvSpPr>
          <p:nvPr>
            <p:ph type="body" sz="quarter" idx="50" hasCustomPrompt="1"/>
          </p:nvPr>
        </p:nvSpPr>
        <p:spPr>
          <a:xfrm>
            <a:off x="2401013" y="6201884"/>
            <a:ext cx="1744345" cy="380439"/>
          </a:xfrm>
        </p:spPr>
        <p:txBody>
          <a:bodyPr/>
          <a:lstStyle>
            <a:lvl1pPr algn="l">
              <a:lnSpc>
                <a:spcPct val="100000"/>
              </a:lnSpc>
              <a:defRPr sz="11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42" name="Espace réservé du texte 15">
            <a:extLst>
              <a:ext uri="{FF2B5EF4-FFF2-40B4-BE49-F238E27FC236}">
                <a16:creationId xmlns:a16="http://schemas.microsoft.com/office/drawing/2014/main" id="{FF5108B9-2826-054E-9D5A-819E315015D5}"/>
              </a:ext>
            </a:extLst>
          </p:cNvPr>
          <p:cNvSpPr>
            <a:spLocks noGrp="1"/>
          </p:cNvSpPr>
          <p:nvPr>
            <p:ph type="body" sz="quarter" idx="51" hasCustomPrompt="1"/>
          </p:nvPr>
        </p:nvSpPr>
        <p:spPr>
          <a:xfrm>
            <a:off x="2401013" y="6516100"/>
            <a:ext cx="1744345" cy="177961"/>
          </a:xfrm>
        </p:spPr>
        <p:txBody>
          <a:bodyPr/>
          <a:lstStyle>
            <a:lvl1pPr algn="l">
              <a:lnSpc>
                <a:spcPts val="1640"/>
              </a:lnSpc>
              <a:defRPr sz="9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43" name="Espace réservé du texte 15">
            <a:extLst>
              <a:ext uri="{FF2B5EF4-FFF2-40B4-BE49-F238E27FC236}">
                <a16:creationId xmlns:a16="http://schemas.microsoft.com/office/drawing/2014/main" id="{05E74FBA-6848-954F-AF6A-B580FCCC9EAC}"/>
              </a:ext>
            </a:extLst>
          </p:cNvPr>
          <p:cNvSpPr>
            <a:spLocks noGrp="1"/>
          </p:cNvSpPr>
          <p:nvPr>
            <p:ph type="body" sz="quarter" idx="52" hasCustomPrompt="1"/>
          </p:nvPr>
        </p:nvSpPr>
        <p:spPr>
          <a:xfrm>
            <a:off x="4483897" y="6201884"/>
            <a:ext cx="1744345" cy="380439"/>
          </a:xfrm>
        </p:spPr>
        <p:txBody>
          <a:bodyPr/>
          <a:lstStyle>
            <a:lvl1pPr algn="l">
              <a:lnSpc>
                <a:spcPct val="100000"/>
              </a:lnSpc>
              <a:defRPr sz="11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44" name="Espace réservé du texte 15">
            <a:extLst>
              <a:ext uri="{FF2B5EF4-FFF2-40B4-BE49-F238E27FC236}">
                <a16:creationId xmlns:a16="http://schemas.microsoft.com/office/drawing/2014/main" id="{C4C928DF-36FE-124A-93A9-AE3ABAE14A7D}"/>
              </a:ext>
            </a:extLst>
          </p:cNvPr>
          <p:cNvSpPr>
            <a:spLocks noGrp="1"/>
          </p:cNvSpPr>
          <p:nvPr>
            <p:ph type="body" sz="quarter" idx="53" hasCustomPrompt="1"/>
          </p:nvPr>
        </p:nvSpPr>
        <p:spPr>
          <a:xfrm>
            <a:off x="4483897" y="6516100"/>
            <a:ext cx="1744345" cy="177961"/>
          </a:xfrm>
        </p:spPr>
        <p:txBody>
          <a:bodyPr/>
          <a:lstStyle>
            <a:lvl1pPr algn="l">
              <a:lnSpc>
                <a:spcPts val="1640"/>
              </a:lnSpc>
              <a:defRPr sz="9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45" name="Espace réservé du texte 15">
            <a:extLst>
              <a:ext uri="{FF2B5EF4-FFF2-40B4-BE49-F238E27FC236}">
                <a16:creationId xmlns:a16="http://schemas.microsoft.com/office/drawing/2014/main" id="{60F07EA5-740D-3D45-A2CA-3E68EADC04C6}"/>
              </a:ext>
            </a:extLst>
          </p:cNvPr>
          <p:cNvSpPr>
            <a:spLocks noGrp="1"/>
          </p:cNvSpPr>
          <p:nvPr>
            <p:ph type="body" sz="quarter" idx="54" hasCustomPrompt="1"/>
          </p:nvPr>
        </p:nvSpPr>
        <p:spPr>
          <a:xfrm>
            <a:off x="6566775" y="6201884"/>
            <a:ext cx="1744345" cy="380439"/>
          </a:xfrm>
        </p:spPr>
        <p:txBody>
          <a:bodyPr/>
          <a:lstStyle>
            <a:lvl1pPr algn="l">
              <a:lnSpc>
                <a:spcPct val="100000"/>
              </a:lnSpc>
              <a:defRPr sz="11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46" name="Espace réservé du texte 15">
            <a:extLst>
              <a:ext uri="{FF2B5EF4-FFF2-40B4-BE49-F238E27FC236}">
                <a16:creationId xmlns:a16="http://schemas.microsoft.com/office/drawing/2014/main" id="{ACF20DDC-D07C-B64D-9D33-3B4D831C25A1}"/>
              </a:ext>
            </a:extLst>
          </p:cNvPr>
          <p:cNvSpPr>
            <a:spLocks noGrp="1"/>
          </p:cNvSpPr>
          <p:nvPr>
            <p:ph type="body" sz="quarter" idx="55" hasCustomPrompt="1"/>
          </p:nvPr>
        </p:nvSpPr>
        <p:spPr>
          <a:xfrm>
            <a:off x="6566775" y="6516100"/>
            <a:ext cx="1744345" cy="177961"/>
          </a:xfrm>
        </p:spPr>
        <p:txBody>
          <a:bodyPr/>
          <a:lstStyle>
            <a:lvl1pPr algn="l">
              <a:lnSpc>
                <a:spcPts val="1640"/>
              </a:lnSpc>
              <a:defRPr sz="9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47" name="Espace réservé du texte 15">
            <a:extLst>
              <a:ext uri="{FF2B5EF4-FFF2-40B4-BE49-F238E27FC236}">
                <a16:creationId xmlns:a16="http://schemas.microsoft.com/office/drawing/2014/main" id="{42CAB60D-3C59-5748-B5CD-96F23B322857}"/>
              </a:ext>
            </a:extLst>
          </p:cNvPr>
          <p:cNvSpPr>
            <a:spLocks noGrp="1"/>
          </p:cNvSpPr>
          <p:nvPr>
            <p:ph type="body" sz="quarter" idx="56" hasCustomPrompt="1"/>
          </p:nvPr>
        </p:nvSpPr>
        <p:spPr>
          <a:xfrm>
            <a:off x="8649653" y="6201884"/>
            <a:ext cx="1744345" cy="380439"/>
          </a:xfrm>
        </p:spPr>
        <p:txBody>
          <a:bodyPr/>
          <a:lstStyle>
            <a:lvl1pPr algn="l">
              <a:lnSpc>
                <a:spcPct val="100000"/>
              </a:lnSpc>
              <a:defRPr sz="11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48" name="Espace réservé du texte 15">
            <a:extLst>
              <a:ext uri="{FF2B5EF4-FFF2-40B4-BE49-F238E27FC236}">
                <a16:creationId xmlns:a16="http://schemas.microsoft.com/office/drawing/2014/main" id="{8BF4E2B1-8FCE-CB4B-B55C-9DE538541E78}"/>
              </a:ext>
            </a:extLst>
          </p:cNvPr>
          <p:cNvSpPr>
            <a:spLocks noGrp="1"/>
          </p:cNvSpPr>
          <p:nvPr>
            <p:ph type="body" sz="quarter" idx="57" hasCustomPrompt="1"/>
          </p:nvPr>
        </p:nvSpPr>
        <p:spPr>
          <a:xfrm>
            <a:off x="8649653" y="6516100"/>
            <a:ext cx="1744345" cy="177961"/>
          </a:xfrm>
        </p:spPr>
        <p:txBody>
          <a:bodyPr/>
          <a:lstStyle>
            <a:lvl1pPr algn="l">
              <a:lnSpc>
                <a:spcPts val="1640"/>
              </a:lnSpc>
              <a:defRPr sz="9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5" name="ZoneTexte 4">
            <a:extLst>
              <a:ext uri="{FF2B5EF4-FFF2-40B4-BE49-F238E27FC236}">
                <a16:creationId xmlns:a16="http://schemas.microsoft.com/office/drawing/2014/main" id="{2890BD24-06A2-D44F-A8BC-61EC6788C442}"/>
              </a:ext>
            </a:extLst>
          </p:cNvPr>
          <p:cNvSpPr txBox="1"/>
          <p:nvPr userDrawn="1"/>
        </p:nvSpPr>
        <p:spPr>
          <a:xfrm>
            <a:off x="12138409" y="3637503"/>
            <a:ext cx="184731" cy="36933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1923416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EQUIPE PROJE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79325-D2C1-8844-9F6C-B80B3D25B377}"/>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31886"/>
          </a:xfrm>
        </p:spPr>
        <p:txBody>
          <a:bodyPr/>
          <a:lstStyle>
            <a:lvl1pPr>
              <a:lnSpc>
                <a:spcPts val="2500"/>
              </a:lnSpc>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7" name="Image 6">
            <a:extLst>
              <a:ext uri="{FF2B5EF4-FFF2-40B4-BE49-F238E27FC236}">
                <a16:creationId xmlns:a16="http://schemas.microsoft.com/office/drawing/2014/main" id="{45E8F172-F6C8-E545-89A7-F1E3D210BDE0}"/>
              </a:ext>
            </a:extLst>
          </p:cNvPr>
          <p:cNvPicPr>
            <a:picLocks noChangeAspect="1"/>
          </p:cNvPicPr>
          <p:nvPr userDrawn="1"/>
        </p:nvPicPr>
        <p:blipFill>
          <a:blip r:embed="rId2"/>
          <a:stretch>
            <a:fillRect/>
          </a:stretch>
        </p:blipFill>
        <p:spPr>
          <a:xfrm>
            <a:off x="297656" y="840868"/>
            <a:ext cx="342901" cy="38101"/>
          </a:xfrm>
          <a:prstGeom prst="rect">
            <a:avLst/>
          </a:prstGeom>
        </p:spPr>
      </p:pic>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9" name="Picture Placeholder 3">
            <a:extLst>
              <a:ext uri="{FF2B5EF4-FFF2-40B4-BE49-F238E27FC236}">
                <a16:creationId xmlns:a16="http://schemas.microsoft.com/office/drawing/2014/main" id="{43E4B2B1-8EFF-0A4B-8101-D657210995C7}"/>
              </a:ext>
            </a:extLst>
          </p:cNvPr>
          <p:cNvSpPr>
            <a:spLocks noGrp="1"/>
          </p:cNvSpPr>
          <p:nvPr>
            <p:ph type="pic" sz="quarter" idx="13" hasCustomPrompt="1"/>
          </p:nvPr>
        </p:nvSpPr>
        <p:spPr>
          <a:xfrm>
            <a:off x="318134" y="1673582"/>
            <a:ext cx="1761207" cy="2426763"/>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18" name="Espace réservé du texte 7">
            <a:extLst>
              <a:ext uri="{FF2B5EF4-FFF2-40B4-BE49-F238E27FC236}">
                <a16:creationId xmlns:a16="http://schemas.microsoft.com/office/drawing/2014/main" id="{811FF289-181F-B14E-B1B5-46A75103CA51}"/>
              </a:ext>
            </a:extLst>
          </p:cNvPr>
          <p:cNvSpPr>
            <a:spLocks noGrp="1"/>
          </p:cNvSpPr>
          <p:nvPr>
            <p:ph type="body" sz="quarter" idx="19"/>
          </p:nvPr>
        </p:nvSpPr>
        <p:spPr>
          <a:xfrm>
            <a:off x="307975" y="996144"/>
            <a:ext cx="10068672" cy="380440"/>
          </a:xfrm>
        </p:spPr>
        <p:txBody>
          <a:bodyPr/>
          <a:lstStyle>
            <a:lvl1pPr marL="0" indent="0">
              <a:buFontTx/>
              <a:buNone/>
              <a:defRPr sz="1800" cap="all" spc="220" baseline="0">
                <a:solidFill>
                  <a:srgbClr val="FF1E2F"/>
                </a:solidFill>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49" name="Picture Placeholder 3">
            <a:extLst>
              <a:ext uri="{FF2B5EF4-FFF2-40B4-BE49-F238E27FC236}">
                <a16:creationId xmlns:a16="http://schemas.microsoft.com/office/drawing/2014/main" id="{FD5D4147-8611-2E42-A08E-FB4BF5A50F80}"/>
              </a:ext>
            </a:extLst>
          </p:cNvPr>
          <p:cNvSpPr>
            <a:spLocks noGrp="1"/>
          </p:cNvSpPr>
          <p:nvPr>
            <p:ph type="pic" sz="quarter" idx="23" hasCustomPrompt="1"/>
          </p:nvPr>
        </p:nvSpPr>
        <p:spPr>
          <a:xfrm>
            <a:off x="2401014" y="1673582"/>
            <a:ext cx="1761207" cy="2426763"/>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52" name="Picture Placeholder 3">
            <a:extLst>
              <a:ext uri="{FF2B5EF4-FFF2-40B4-BE49-F238E27FC236}">
                <a16:creationId xmlns:a16="http://schemas.microsoft.com/office/drawing/2014/main" id="{5F53FBE0-E5D4-4E43-B76D-4EEF314BBD54}"/>
              </a:ext>
            </a:extLst>
          </p:cNvPr>
          <p:cNvSpPr>
            <a:spLocks noGrp="1"/>
          </p:cNvSpPr>
          <p:nvPr>
            <p:ph type="pic" sz="quarter" idx="26" hasCustomPrompt="1"/>
          </p:nvPr>
        </p:nvSpPr>
        <p:spPr>
          <a:xfrm>
            <a:off x="4483894" y="1673582"/>
            <a:ext cx="1761207" cy="2426763"/>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55" name="Picture Placeholder 3">
            <a:extLst>
              <a:ext uri="{FF2B5EF4-FFF2-40B4-BE49-F238E27FC236}">
                <a16:creationId xmlns:a16="http://schemas.microsoft.com/office/drawing/2014/main" id="{6A304708-335F-6246-AEC9-93E0D5337CB8}"/>
              </a:ext>
            </a:extLst>
          </p:cNvPr>
          <p:cNvSpPr>
            <a:spLocks noGrp="1"/>
          </p:cNvSpPr>
          <p:nvPr>
            <p:ph type="pic" sz="quarter" idx="29" hasCustomPrompt="1"/>
          </p:nvPr>
        </p:nvSpPr>
        <p:spPr>
          <a:xfrm>
            <a:off x="6566774" y="1673582"/>
            <a:ext cx="1761207" cy="2426763"/>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58" name="Picture Placeholder 3">
            <a:extLst>
              <a:ext uri="{FF2B5EF4-FFF2-40B4-BE49-F238E27FC236}">
                <a16:creationId xmlns:a16="http://schemas.microsoft.com/office/drawing/2014/main" id="{00F47E59-5CA4-414A-9BAD-F9772462E5D5}"/>
              </a:ext>
            </a:extLst>
          </p:cNvPr>
          <p:cNvSpPr>
            <a:spLocks noGrp="1"/>
          </p:cNvSpPr>
          <p:nvPr>
            <p:ph type="pic" sz="quarter" idx="32" hasCustomPrompt="1"/>
          </p:nvPr>
        </p:nvSpPr>
        <p:spPr>
          <a:xfrm>
            <a:off x="8649652" y="1673582"/>
            <a:ext cx="1761207" cy="2426763"/>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10" name="Espace réservé du texte 9">
            <a:extLst>
              <a:ext uri="{FF2B5EF4-FFF2-40B4-BE49-F238E27FC236}">
                <a16:creationId xmlns:a16="http://schemas.microsoft.com/office/drawing/2014/main" id="{39F504E4-460D-D44A-8E70-E3198178F192}"/>
              </a:ext>
            </a:extLst>
          </p:cNvPr>
          <p:cNvSpPr>
            <a:spLocks noGrp="1"/>
          </p:cNvSpPr>
          <p:nvPr>
            <p:ph type="body" sz="quarter" idx="48"/>
          </p:nvPr>
        </p:nvSpPr>
        <p:spPr>
          <a:xfrm>
            <a:off x="307975" y="5994685"/>
            <a:ext cx="10102850" cy="8048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4" name="Espace réservé du texte 15">
            <a:extLst>
              <a:ext uri="{FF2B5EF4-FFF2-40B4-BE49-F238E27FC236}">
                <a16:creationId xmlns:a16="http://schemas.microsoft.com/office/drawing/2014/main" id="{FB6E893E-32F9-2343-A9DB-9F727FB6D967}"/>
              </a:ext>
            </a:extLst>
          </p:cNvPr>
          <p:cNvSpPr>
            <a:spLocks noGrp="1"/>
          </p:cNvSpPr>
          <p:nvPr>
            <p:ph type="body" sz="quarter" idx="21" hasCustomPrompt="1"/>
          </p:nvPr>
        </p:nvSpPr>
        <p:spPr>
          <a:xfrm>
            <a:off x="318135" y="4190736"/>
            <a:ext cx="1744345" cy="386934"/>
          </a:xfrm>
        </p:spPr>
        <p:txBody>
          <a:bodyPr/>
          <a:lstStyle>
            <a:lvl1pPr algn="l">
              <a:lnSpc>
                <a:spcPct val="100000"/>
              </a:lnSpc>
              <a:defRPr sz="12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85" name="Espace réservé du texte 15">
            <a:extLst>
              <a:ext uri="{FF2B5EF4-FFF2-40B4-BE49-F238E27FC236}">
                <a16:creationId xmlns:a16="http://schemas.microsoft.com/office/drawing/2014/main" id="{F1C9A214-C2D9-DD48-BD9F-F794FB90B2E1}"/>
              </a:ext>
            </a:extLst>
          </p:cNvPr>
          <p:cNvSpPr>
            <a:spLocks noGrp="1"/>
          </p:cNvSpPr>
          <p:nvPr>
            <p:ph type="body" sz="quarter" idx="22" hasCustomPrompt="1"/>
          </p:nvPr>
        </p:nvSpPr>
        <p:spPr>
          <a:xfrm>
            <a:off x="318135" y="4577670"/>
            <a:ext cx="1744345" cy="195757"/>
          </a:xfrm>
        </p:spPr>
        <p:txBody>
          <a:bodyPr/>
          <a:lstStyle>
            <a:lvl1pPr algn="l">
              <a:lnSpc>
                <a:spcPts val="1640"/>
              </a:lnSpc>
              <a:defRPr sz="10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86" name="Espace réservé du texte 5">
            <a:extLst>
              <a:ext uri="{FF2B5EF4-FFF2-40B4-BE49-F238E27FC236}">
                <a16:creationId xmlns:a16="http://schemas.microsoft.com/office/drawing/2014/main" id="{482E2D94-DE8F-8042-AB96-3B1D01107852}"/>
              </a:ext>
            </a:extLst>
          </p:cNvPr>
          <p:cNvSpPr>
            <a:spLocks noGrp="1"/>
          </p:cNvSpPr>
          <p:nvPr>
            <p:ph type="body" sz="quarter" idx="35" hasCustomPrompt="1"/>
          </p:nvPr>
        </p:nvSpPr>
        <p:spPr>
          <a:xfrm>
            <a:off x="317668" y="4840621"/>
            <a:ext cx="1754188" cy="480982"/>
          </a:xfrm>
        </p:spPr>
        <p:txBody>
          <a:bodyPr/>
          <a:lstStyle>
            <a:lvl1pPr>
              <a:lnSpc>
                <a:spcPts val="1440"/>
              </a:lnSpc>
              <a:spcBef>
                <a:spcPts val="0"/>
              </a:spcBef>
              <a:spcAft>
                <a:spcPts val="600"/>
              </a:spcAft>
              <a:defRPr sz="1200"/>
            </a:lvl1pPr>
            <a:lvl2pPr>
              <a:lnSpc>
                <a:spcPts val="1440"/>
              </a:lnSpc>
              <a:spcBef>
                <a:spcPts val="0"/>
              </a:spcBef>
              <a:spcAft>
                <a:spcPts val="600"/>
              </a:spcAft>
              <a:defRPr sz="1200"/>
            </a:lvl2pPr>
            <a:lvl3pPr>
              <a:lnSpc>
                <a:spcPts val="1440"/>
              </a:lnSpc>
              <a:spcBef>
                <a:spcPts val="0"/>
              </a:spcBef>
              <a:spcAft>
                <a:spcPts val="600"/>
              </a:spcAft>
              <a:defRPr sz="1200"/>
            </a:lvl3pPr>
            <a:lvl4pPr>
              <a:lnSpc>
                <a:spcPts val="1440"/>
              </a:lnSpc>
              <a:spcBef>
                <a:spcPts val="0"/>
              </a:spcBef>
              <a:spcAft>
                <a:spcPts val="600"/>
              </a:spcAft>
              <a:defRPr sz="1200"/>
            </a:lvl4pPr>
            <a:lvl5pPr>
              <a:lnSpc>
                <a:spcPts val="1440"/>
              </a:lnSpc>
              <a:spcBef>
                <a:spcPts val="0"/>
              </a:spcBef>
              <a:spcAft>
                <a:spcPts val="600"/>
              </a:spcAft>
              <a:defRPr sz="1200"/>
            </a:lvl5pPr>
          </a:lstStyle>
          <a:p>
            <a:pPr lvl="0"/>
            <a:r>
              <a:rPr lang="fr-FR"/>
              <a:t>Compétences</a:t>
            </a:r>
          </a:p>
        </p:txBody>
      </p:sp>
      <p:sp>
        <p:nvSpPr>
          <p:cNvPr id="87" name="Espace réservé du texte 15">
            <a:extLst>
              <a:ext uri="{FF2B5EF4-FFF2-40B4-BE49-F238E27FC236}">
                <a16:creationId xmlns:a16="http://schemas.microsoft.com/office/drawing/2014/main" id="{63ED292F-BAC4-9C4C-B6D7-4C5792167CF7}"/>
              </a:ext>
            </a:extLst>
          </p:cNvPr>
          <p:cNvSpPr>
            <a:spLocks noGrp="1"/>
          </p:cNvSpPr>
          <p:nvPr>
            <p:ph type="body" sz="quarter" idx="36" hasCustomPrompt="1"/>
          </p:nvPr>
        </p:nvSpPr>
        <p:spPr>
          <a:xfrm>
            <a:off x="2382606" y="4190736"/>
            <a:ext cx="1744345" cy="386934"/>
          </a:xfrm>
        </p:spPr>
        <p:txBody>
          <a:bodyPr/>
          <a:lstStyle>
            <a:lvl1pPr algn="l">
              <a:lnSpc>
                <a:spcPct val="100000"/>
              </a:lnSpc>
              <a:defRPr sz="12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88" name="Espace réservé du texte 15">
            <a:extLst>
              <a:ext uri="{FF2B5EF4-FFF2-40B4-BE49-F238E27FC236}">
                <a16:creationId xmlns:a16="http://schemas.microsoft.com/office/drawing/2014/main" id="{735F0966-5375-ED4D-8632-D5B3651E76F5}"/>
              </a:ext>
            </a:extLst>
          </p:cNvPr>
          <p:cNvSpPr>
            <a:spLocks noGrp="1"/>
          </p:cNvSpPr>
          <p:nvPr>
            <p:ph type="body" sz="quarter" idx="37" hasCustomPrompt="1"/>
          </p:nvPr>
        </p:nvSpPr>
        <p:spPr>
          <a:xfrm>
            <a:off x="2382606" y="4577670"/>
            <a:ext cx="1744345" cy="195757"/>
          </a:xfrm>
        </p:spPr>
        <p:txBody>
          <a:bodyPr/>
          <a:lstStyle>
            <a:lvl1pPr algn="l">
              <a:lnSpc>
                <a:spcPts val="1640"/>
              </a:lnSpc>
              <a:defRPr sz="10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89" name="Espace réservé du texte 5">
            <a:extLst>
              <a:ext uri="{FF2B5EF4-FFF2-40B4-BE49-F238E27FC236}">
                <a16:creationId xmlns:a16="http://schemas.microsoft.com/office/drawing/2014/main" id="{2A711789-3BF7-6F4E-AC37-BBC67985592D}"/>
              </a:ext>
            </a:extLst>
          </p:cNvPr>
          <p:cNvSpPr>
            <a:spLocks noGrp="1"/>
          </p:cNvSpPr>
          <p:nvPr>
            <p:ph type="body" sz="quarter" idx="38" hasCustomPrompt="1"/>
          </p:nvPr>
        </p:nvSpPr>
        <p:spPr>
          <a:xfrm>
            <a:off x="2382139" y="4840621"/>
            <a:ext cx="1754188" cy="480982"/>
          </a:xfrm>
        </p:spPr>
        <p:txBody>
          <a:bodyPr/>
          <a:lstStyle>
            <a:lvl1pPr>
              <a:lnSpc>
                <a:spcPts val="1440"/>
              </a:lnSpc>
              <a:spcBef>
                <a:spcPts val="0"/>
              </a:spcBef>
              <a:spcAft>
                <a:spcPts val="600"/>
              </a:spcAft>
              <a:defRPr sz="1200"/>
            </a:lvl1pPr>
            <a:lvl2pPr>
              <a:lnSpc>
                <a:spcPts val="1440"/>
              </a:lnSpc>
              <a:spcBef>
                <a:spcPts val="0"/>
              </a:spcBef>
              <a:spcAft>
                <a:spcPts val="600"/>
              </a:spcAft>
              <a:defRPr sz="1200"/>
            </a:lvl2pPr>
            <a:lvl3pPr>
              <a:lnSpc>
                <a:spcPts val="1440"/>
              </a:lnSpc>
              <a:spcBef>
                <a:spcPts val="0"/>
              </a:spcBef>
              <a:spcAft>
                <a:spcPts val="600"/>
              </a:spcAft>
              <a:defRPr sz="1200"/>
            </a:lvl3pPr>
            <a:lvl4pPr>
              <a:lnSpc>
                <a:spcPts val="1440"/>
              </a:lnSpc>
              <a:spcBef>
                <a:spcPts val="0"/>
              </a:spcBef>
              <a:spcAft>
                <a:spcPts val="600"/>
              </a:spcAft>
              <a:defRPr sz="1200"/>
            </a:lvl4pPr>
            <a:lvl5pPr>
              <a:lnSpc>
                <a:spcPts val="1440"/>
              </a:lnSpc>
              <a:spcBef>
                <a:spcPts val="0"/>
              </a:spcBef>
              <a:spcAft>
                <a:spcPts val="600"/>
              </a:spcAft>
              <a:defRPr sz="1200"/>
            </a:lvl5pPr>
          </a:lstStyle>
          <a:p>
            <a:pPr lvl="0"/>
            <a:r>
              <a:rPr lang="fr-FR"/>
              <a:t>Compétences</a:t>
            </a:r>
          </a:p>
        </p:txBody>
      </p:sp>
      <p:sp>
        <p:nvSpPr>
          <p:cNvPr id="90" name="Espace réservé du texte 15">
            <a:extLst>
              <a:ext uri="{FF2B5EF4-FFF2-40B4-BE49-F238E27FC236}">
                <a16:creationId xmlns:a16="http://schemas.microsoft.com/office/drawing/2014/main" id="{0F1637BF-F7FF-3641-A8CE-1B43E8C9F0F3}"/>
              </a:ext>
            </a:extLst>
          </p:cNvPr>
          <p:cNvSpPr>
            <a:spLocks noGrp="1"/>
          </p:cNvSpPr>
          <p:nvPr>
            <p:ph type="body" sz="quarter" idx="39" hasCustomPrompt="1"/>
          </p:nvPr>
        </p:nvSpPr>
        <p:spPr>
          <a:xfrm>
            <a:off x="4475356" y="4190736"/>
            <a:ext cx="1744345" cy="386934"/>
          </a:xfrm>
        </p:spPr>
        <p:txBody>
          <a:bodyPr/>
          <a:lstStyle>
            <a:lvl1pPr algn="l">
              <a:lnSpc>
                <a:spcPct val="100000"/>
              </a:lnSpc>
              <a:defRPr sz="12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91" name="Espace réservé du texte 15">
            <a:extLst>
              <a:ext uri="{FF2B5EF4-FFF2-40B4-BE49-F238E27FC236}">
                <a16:creationId xmlns:a16="http://schemas.microsoft.com/office/drawing/2014/main" id="{23E6EEAF-0D84-3A4E-9B91-D2601389D012}"/>
              </a:ext>
            </a:extLst>
          </p:cNvPr>
          <p:cNvSpPr>
            <a:spLocks noGrp="1"/>
          </p:cNvSpPr>
          <p:nvPr>
            <p:ph type="body" sz="quarter" idx="40" hasCustomPrompt="1"/>
          </p:nvPr>
        </p:nvSpPr>
        <p:spPr>
          <a:xfrm>
            <a:off x="4475356" y="4577670"/>
            <a:ext cx="1744345" cy="195757"/>
          </a:xfrm>
        </p:spPr>
        <p:txBody>
          <a:bodyPr/>
          <a:lstStyle>
            <a:lvl1pPr algn="l">
              <a:lnSpc>
                <a:spcPts val="1640"/>
              </a:lnSpc>
              <a:defRPr sz="10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92" name="Espace réservé du texte 5">
            <a:extLst>
              <a:ext uri="{FF2B5EF4-FFF2-40B4-BE49-F238E27FC236}">
                <a16:creationId xmlns:a16="http://schemas.microsoft.com/office/drawing/2014/main" id="{277D9FD8-2F78-A04F-A4A7-BCF00EC03C8F}"/>
              </a:ext>
            </a:extLst>
          </p:cNvPr>
          <p:cNvSpPr>
            <a:spLocks noGrp="1"/>
          </p:cNvSpPr>
          <p:nvPr>
            <p:ph type="body" sz="quarter" idx="41" hasCustomPrompt="1"/>
          </p:nvPr>
        </p:nvSpPr>
        <p:spPr>
          <a:xfrm>
            <a:off x="4474889" y="4840621"/>
            <a:ext cx="1754188" cy="480982"/>
          </a:xfrm>
        </p:spPr>
        <p:txBody>
          <a:bodyPr/>
          <a:lstStyle>
            <a:lvl1pPr>
              <a:lnSpc>
                <a:spcPts val="1440"/>
              </a:lnSpc>
              <a:spcBef>
                <a:spcPts val="0"/>
              </a:spcBef>
              <a:spcAft>
                <a:spcPts val="600"/>
              </a:spcAft>
              <a:defRPr sz="1200"/>
            </a:lvl1pPr>
            <a:lvl2pPr>
              <a:lnSpc>
                <a:spcPts val="1440"/>
              </a:lnSpc>
              <a:spcBef>
                <a:spcPts val="0"/>
              </a:spcBef>
              <a:spcAft>
                <a:spcPts val="600"/>
              </a:spcAft>
              <a:defRPr sz="1200"/>
            </a:lvl2pPr>
            <a:lvl3pPr>
              <a:lnSpc>
                <a:spcPts val="1440"/>
              </a:lnSpc>
              <a:spcBef>
                <a:spcPts val="0"/>
              </a:spcBef>
              <a:spcAft>
                <a:spcPts val="600"/>
              </a:spcAft>
              <a:defRPr sz="1200"/>
            </a:lvl3pPr>
            <a:lvl4pPr>
              <a:lnSpc>
                <a:spcPts val="1440"/>
              </a:lnSpc>
              <a:spcBef>
                <a:spcPts val="0"/>
              </a:spcBef>
              <a:spcAft>
                <a:spcPts val="600"/>
              </a:spcAft>
              <a:defRPr sz="1200"/>
            </a:lvl4pPr>
            <a:lvl5pPr>
              <a:lnSpc>
                <a:spcPts val="1440"/>
              </a:lnSpc>
              <a:spcBef>
                <a:spcPts val="0"/>
              </a:spcBef>
              <a:spcAft>
                <a:spcPts val="600"/>
              </a:spcAft>
              <a:defRPr sz="1200"/>
            </a:lvl5pPr>
          </a:lstStyle>
          <a:p>
            <a:pPr lvl="0"/>
            <a:r>
              <a:rPr lang="fr-FR"/>
              <a:t>Compétences</a:t>
            </a:r>
          </a:p>
        </p:txBody>
      </p:sp>
      <p:sp>
        <p:nvSpPr>
          <p:cNvPr id="93" name="Espace réservé du texte 15">
            <a:extLst>
              <a:ext uri="{FF2B5EF4-FFF2-40B4-BE49-F238E27FC236}">
                <a16:creationId xmlns:a16="http://schemas.microsoft.com/office/drawing/2014/main" id="{1DD9D7D1-18C2-0D4C-8D78-3EF83F0E8686}"/>
              </a:ext>
            </a:extLst>
          </p:cNvPr>
          <p:cNvSpPr>
            <a:spLocks noGrp="1"/>
          </p:cNvSpPr>
          <p:nvPr>
            <p:ph type="body" sz="quarter" idx="42" hasCustomPrompt="1"/>
          </p:nvPr>
        </p:nvSpPr>
        <p:spPr>
          <a:xfrm>
            <a:off x="6558680" y="4190736"/>
            <a:ext cx="1744345" cy="386934"/>
          </a:xfrm>
        </p:spPr>
        <p:txBody>
          <a:bodyPr/>
          <a:lstStyle>
            <a:lvl1pPr algn="l">
              <a:lnSpc>
                <a:spcPct val="100000"/>
              </a:lnSpc>
              <a:defRPr sz="12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94" name="Espace réservé du texte 15">
            <a:extLst>
              <a:ext uri="{FF2B5EF4-FFF2-40B4-BE49-F238E27FC236}">
                <a16:creationId xmlns:a16="http://schemas.microsoft.com/office/drawing/2014/main" id="{231C2545-3D96-0E44-A0DD-6A7AD725DDA5}"/>
              </a:ext>
            </a:extLst>
          </p:cNvPr>
          <p:cNvSpPr>
            <a:spLocks noGrp="1"/>
          </p:cNvSpPr>
          <p:nvPr>
            <p:ph type="body" sz="quarter" idx="43" hasCustomPrompt="1"/>
          </p:nvPr>
        </p:nvSpPr>
        <p:spPr>
          <a:xfrm>
            <a:off x="6558680" y="4577670"/>
            <a:ext cx="1744345" cy="195757"/>
          </a:xfrm>
        </p:spPr>
        <p:txBody>
          <a:bodyPr/>
          <a:lstStyle>
            <a:lvl1pPr algn="l">
              <a:lnSpc>
                <a:spcPts val="1640"/>
              </a:lnSpc>
              <a:defRPr sz="10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95" name="Espace réservé du texte 5">
            <a:extLst>
              <a:ext uri="{FF2B5EF4-FFF2-40B4-BE49-F238E27FC236}">
                <a16:creationId xmlns:a16="http://schemas.microsoft.com/office/drawing/2014/main" id="{F7C74AD9-C922-BC4B-8700-0B553C3889C5}"/>
              </a:ext>
            </a:extLst>
          </p:cNvPr>
          <p:cNvSpPr>
            <a:spLocks noGrp="1"/>
          </p:cNvSpPr>
          <p:nvPr>
            <p:ph type="body" sz="quarter" idx="44" hasCustomPrompt="1"/>
          </p:nvPr>
        </p:nvSpPr>
        <p:spPr>
          <a:xfrm>
            <a:off x="6558213" y="4840621"/>
            <a:ext cx="1754188" cy="480982"/>
          </a:xfrm>
        </p:spPr>
        <p:txBody>
          <a:bodyPr/>
          <a:lstStyle>
            <a:lvl1pPr>
              <a:lnSpc>
                <a:spcPts val="1440"/>
              </a:lnSpc>
              <a:spcBef>
                <a:spcPts val="0"/>
              </a:spcBef>
              <a:spcAft>
                <a:spcPts val="600"/>
              </a:spcAft>
              <a:defRPr sz="1200"/>
            </a:lvl1pPr>
            <a:lvl2pPr>
              <a:lnSpc>
                <a:spcPts val="1440"/>
              </a:lnSpc>
              <a:spcBef>
                <a:spcPts val="0"/>
              </a:spcBef>
              <a:spcAft>
                <a:spcPts val="600"/>
              </a:spcAft>
              <a:defRPr sz="1200"/>
            </a:lvl2pPr>
            <a:lvl3pPr>
              <a:lnSpc>
                <a:spcPts val="1440"/>
              </a:lnSpc>
              <a:spcBef>
                <a:spcPts val="0"/>
              </a:spcBef>
              <a:spcAft>
                <a:spcPts val="600"/>
              </a:spcAft>
              <a:defRPr sz="1200"/>
            </a:lvl3pPr>
            <a:lvl4pPr>
              <a:lnSpc>
                <a:spcPts val="1440"/>
              </a:lnSpc>
              <a:spcBef>
                <a:spcPts val="0"/>
              </a:spcBef>
              <a:spcAft>
                <a:spcPts val="600"/>
              </a:spcAft>
              <a:defRPr sz="1200"/>
            </a:lvl4pPr>
            <a:lvl5pPr>
              <a:lnSpc>
                <a:spcPts val="1440"/>
              </a:lnSpc>
              <a:spcBef>
                <a:spcPts val="0"/>
              </a:spcBef>
              <a:spcAft>
                <a:spcPts val="600"/>
              </a:spcAft>
              <a:defRPr sz="1200"/>
            </a:lvl5pPr>
          </a:lstStyle>
          <a:p>
            <a:pPr lvl="0"/>
            <a:r>
              <a:rPr lang="fr-FR"/>
              <a:t>Compétences</a:t>
            </a:r>
          </a:p>
        </p:txBody>
      </p:sp>
      <p:sp>
        <p:nvSpPr>
          <p:cNvPr id="96" name="Espace réservé du texte 15">
            <a:extLst>
              <a:ext uri="{FF2B5EF4-FFF2-40B4-BE49-F238E27FC236}">
                <a16:creationId xmlns:a16="http://schemas.microsoft.com/office/drawing/2014/main" id="{E09BECCB-F10C-E44F-B2D9-75E2BFB9521F}"/>
              </a:ext>
            </a:extLst>
          </p:cNvPr>
          <p:cNvSpPr>
            <a:spLocks noGrp="1"/>
          </p:cNvSpPr>
          <p:nvPr>
            <p:ph type="body" sz="quarter" idx="45" hasCustomPrompt="1"/>
          </p:nvPr>
        </p:nvSpPr>
        <p:spPr>
          <a:xfrm>
            <a:off x="8657138" y="4190736"/>
            <a:ext cx="1744345" cy="386934"/>
          </a:xfrm>
        </p:spPr>
        <p:txBody>
          <a:bodyPr/>
          <a:lstStyle>
            <a:lvl1pPr algn="l">
              <a:lnSpc>
                <a:spcPct val="100000"/>
              </a:lnSpc>
              <a:defRPr sz="12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PRÉNOM </a:t>
            </a:r>
            <a:br>
              <a:rPr lang="fr-FR"/>
            </a:br>
            <a:r>
              <a:rPr lang="fr-FR"/>
              <a:t>NOM</a:t>
            </a:r>
          </a:p>
        </p:txBody>
      </p:sp>
      <p:sp>
        <p:nvSpPr>
          <p:cNvPr id="97" name="Espace réservé du texte 15">
            <a:extLst>
              <a:ext uri="{FF2B5EF4-FFF2-40B4-BE49-F238E27FC236}">
                <a16:creationId xmlns:a16="http://schemas.microsoft.com/office/drawing/2014/main" id="{47D732E6-D409-E44B-9A90-F6D8CCB5F4B9}"/>
              </a:ext>
            </a:extLst>
          </p:cNvPr>
          <p:cNvSpPr>
            <a:spLocks noGrp="1"/>
          </p:cNvSpPr>
          <p:nvPr>
            <p:ph type="body" sz="quarter" idx="46" hasCustomPrompt="1"/>
          </p:nvPr>
        </p:nvSpPr>
        <p:spPr>
          <a:xfrm>
            <a:off x="8657138" y="4577670"/>
            <a:ext cx="1744345" cy="195757"/>
          </a:xfrm>
        </p:spPr>
        <p:txBody>
          <a:bodyPr/>
          <a:lstStyle>
            <a:lvl1pPr algn="l">
              <a:lnSpc>
                <a:spcPts val="1640"/>
              </a:lnSpc>
              <a:defRPr sz="10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FONCTION</a:t>
            </a:r>
          </a:p>
          <a:p>
            <a:pPr lvl="0"/>
            <a:endParaRPr lang="fr-FR"/>
          </a:p>
        </p:txBody>
      </p:sp>
      <p:sp>
        <p:nvSpPr>
          <p:cNvPr id="98" name="Espace réservé du texte 5">
            <a:extLst>
              <a:ext uri="{FF2B5EF4-FFF2-40B4-BE49-F238E27FC236}">
                <a16:creationId xmlns:a16="http://schemas.microsoft.com/office/drawing/2014/main" id="{51241C97-AB0A-B943-AA41-82D2936E6928}"/>
              </a:ext>
            </a:extLst>
          </p:cNvPr>
          <p:cNvSpPr>
            <a:spLocks noGrp="1"/>
          </p:cNvSpPr>
          <p:nvPr>
            <p:ph type="body" sz="quarter" idx="47" hasCustomPrompt="1"/>
          </p:nvPr>
        </p:nvSpPr>
        <p:spPr>
          <a:xfrm>
            <a:off x="8656671" y="4840621"/>
            <a:ext cx="1754188" cy="480982"/>
          </a:xfrm>
        </p:spPr>
        <p:txBody>
          <a:bodyPr/>
          <a:lstStyle>
            <a:lvl1pPr>
              <a:lnSpc>
                <a:spcPts val="1440"/>
              </a:lnSpc>
              <a:spcBef>
                <a:spcPts val="0"/>
              </a:spcBef>
              <a:spcAft>
                <a:spcPts val="600"/>
              </a:spcAft>
              <a:defRPr sz="1200"/>
            </a:lvl1pPr>
            <a:lvl2pPr>
              <a:lnSpc>
                <a:spcPts val="1440"/>
              </a:lnSpc>
              <a:spcBef>
                <a:spcPts val="0"/>
              </a:spcBef>
              <a:spcAft>
                <a:spcPts val="600"/>
              </a:spcAft>
              <a:defRPr sz="1200"/>
            </a:lvl2pPr>
            <a:lvl3pPr>
              <a:lnSpc>
                <a:spcPts val="1440"/>
              </a:lnSpc>
              <a:spcBef>
                <a:spcPts val="0"/>
              </a:spcBef>
              <a:spcAft>
                <a:spcPts val="600"/>
              </a:spcAft>
              <a:defRPr sz="1200"/>
            </a:lvl3pPr>
            <a:lvl4pPr>
              <a:lnSpc>
                <a:spcPts val="1440"/>
              </a:lnSpc>
              <a:spcBef>
                <a:spcPts val="0"/>
              </a:spcBef>
              <a:spcAft>
                <a:spcPts val="600"/>
              </a:spcAft>
              <a:defRPr sz="1200"/>
            </a:lvl4pPr>
            <a:lvl5pPr>
              <a:lnSpc>
                <a:spcPts val="1440"/>
              </a:lnSpc>
              <a:spcBef>
                <a:spcPts val="0"/>
              </a:spcBef>
              <a:spcAft>
                <a:spcPts val="600"/>
              </a:spcAft>
              <a:defRPr sz="1200"/>
            </a:lvl5pPr>
          </a:lstStyle>
          <a:p>
            <a:pPr lvl="0"/>
            <a:r>
              <a:rPr lang="fr-FR"/>
              <a:t>Compétences</a:t>
            </a:r>
          </a:p>
        </p:txBody>
      </p:sp>
      <p:sp>
        <p:nvSpPr>
          <p:cNvPr id="30" name="Espace réservé du texte 5">
            <a:extLst>
              <a:ext uri="{FF2B5EF4-FFF2-40B4-BE49-F238E27FC236}">
                <a16:creationId xmlns:a16="http://schemas.microsoft.com/office/drawing/2014/main" id="{482E2D94-DE8F-8042-AB96-3B1D01107852}"/>
              </a:ext>
            </a:extLst>
          </p:cNvPr>
          <p:cNvSpPr>
            <a:spLocks noGrp="1"/>
          </p:cNvSpPr>
          <p:nvPr>
            <p:ph type="body" sz="quarter" idx="49" hasCustomPrompt="1"/>
          </p:nvPr>
        </p:nvSpPr>
        <p:spPr>
          <a:xfrm>
            <a:off x="325153" y="5384235"/>
            <a:ext cx="1754188" cy="480982"/>
          </a:xfrm>
        </p:spPr>
        <p:txBody>
          <a:bodyPr/>
          <a:lstStyle>
            <a:lvl1pPr>
              <a:lnSpc>
                <a:spcPct val="100000"/>
              </a:lnSpc>
              <a:spcBef>
                <a:spcPts val="0"/>
              </a:spcBef>
              <a:spcAft>
                <a:spcPts val="0"/>
              </a:spcAft>
              <a:defRPr sz="1000" baseline="0">
                <a:latin typeface="+mn-lt"/>
              </a:defRPr>
            </a:lvl1pPr>
            <a:lvl2pPr>
              <a:lnSpc>
                <a:spcPts val="1440"/>
              </a:lnSpc>
              <a:spcBef>
                <a:spcPts val="0"/>
              </a:spcBef>
              <a:spcAft>
                <a:spcPts val="600"/>
              </a:spcAft>
              <a:defRPr sz="1200"/>
            </a:lvl2pPr>
            <a:lvl3pPr>
              <a:lnSpc>
                <a:spcPts val="1440"/>
              </a:lnSpc>
              <a:spcBef>
                <a:spcPts val="0"/>
              </a:spcBef>
              <a:spcAft>
                <a:spcPts val="600"/>
              </a:spcAft>
              <a:defRPr sz="1200"/>
            </a:lvl3pPr>
            <a:lvl4pPr>
              <a:lnSpc>
                <a:spcPts val="1440"/>
              </a:lnSpc>
              <a:spcBef>
                <a:spcPts val="0"/>
              </a:spcBef>
              <a:spcAft>
                <a:spcPts val="600"/>
              </a:spcAft>
              <a:defRPr sz="1200"/>
            </a:lvl4pPr>
            <a:lvl5pPr>
              <a:lnSpc>
                <a:spcPts val="1440"/>
              </a:lnSpc>
              <a:spcBef>
                <a:spcPts val="0"/>
              </a:spcBef>
              <a:spcAft>
                <a:spcPts val="600"/>
              </a:spcAft>
              <a:defRPr sz="1200"/>
            </a:lvl5pPr>
          </a:lstStyle>
          <a:p>
            <a:pPr lvl="0"/>
            <a:r>
              <a:rPr lang="fr-FR"/>
              <a:t>T. : +33 (0)0 00 00 00 00</a:t>
            </a:r>
          </a:p>
          <a:p>
            <a:pPr lvl="0"/>
            <a:r>
              <a:rPr lang="fr-FR"/>
              <a:t>mail@bignonlebray.com</a:t>
            </a:r>
          </a:p>
        </p:txBody>
      </p:sp>
      <p:sp>
        <p:nvSpPr>
          <p:cNvPr id="31" name="Espace réservé du texte 5">
            <a:extLst>
              <a:ext uri="{FF2B5EF4-FFF2-40B4-BE49-F238E27FC236}">
                <a16:creationId xmlns:a16="http://schemas.microsoft.com/office/drawing/2014/main" id="{2A711789-3BF7-6F4E-AC37-BBC67985592D}"/>
              </a:ext>
            </a:extLst>
          </p:cNvPr>
          <p:cNvSpPr>
            <a:spLocks noGrp="1"/>
          </p:cNvSpPr>
          <p:nvPr>
            <p:ph type="body" sz="quarter" idx="50" hasCustomPrompt="1"/>
          </p:nvPr>
        </p:nvSpPr>
        <p:spPr>
          <a:xfrm>
            <a:off x="2389624" y="5384235"/>
            <a:ext cx="1754188" cy="480982"/>
          </a:xfrm>
        </p:spPr>
        <p:txBody>
          <a:bodyPr/>
          <a:lstStyle>
            <a:lvl1pPr marL="0" indent="0">
              <a:lnSpc>
                <a:spcPts val="1440"/>
              </a:lnSpc>
              <a:spcBef>
                <a:spcPts val="0"/>
              </a:spcBef>
              <a:spcAft>
                <a:spcPts val="600"/>
              </a:spcAft>
              <a:defRPr lang="fr-FR" sz="1000" kern="1200" spc="20" baseline="0" dirty="0" smtClean="0">
                <a:solidFill>
                  <a:srgbClr val="142046"/>
                </a:solidFill>
                <a:latin typeface="+mn-lt"/>
                <a:ea typeface="Baskerville" panose="02020502070401020303" pitchFamily="18" charset="0"/>
                <a:cs typeface="+mn-cs"/>
              </a:defRPr>
            </a:lvl1pPr>
            <a:lvl2pPr>
              <a:lnSpc>
                <a:spcPts val="1440"/>
              </a:lnSpc>
              <a:spcBef>
                <a:spcPts val="0"/>
              </a:spcBef>
              <a:spcAft>
                <a:spcPts val="600"/>
              </a:spcAft>
              <a:defRPr sz="1200"/>
            </a:lvl2pPr>
            <a:lvl3pPr>
              <a:lnSpc>
                <a:spcPts val="1440"/>
              </a:lnSpc>
              <a:spcBef>
                <a:spcPts val="0"/>
              </a:spcBef>
              <a:spcAft>
                <a:spcPts val="600"/>
              </a:spcAft>
              <a:defRPr sz="1200"/>
            </a:lvl3pPr>
            <a:lvl4pPr>
              <a:lnSpc>
                <a:spcPts val="1440"/>
              </a:lnSpc>
              <a:spcBef>
                <a:spcPts val="0"/>
              </a:spcBef>
              <a:spcAft>
                <a:spcPts val="600"/>
              </a:spcAft>
              <a:defRPr sz="1200"/>
            </a:lvl4pPr>
            <a:lvl5pPr>
              <a:lnSpc>
                <a:spcPts val="1440"/>
              </a:lnSpc>
              <a:spcBef>
                <a:spcPts val="0"/>
              </a:spcBef>
              <a:spcAft>
                <a:spcPts val="600"/>
              </a:spcAft>
              <a:defRPr sz="1200"/>
            </a:lvl5pPr>
          </a:lstStyle>
          <a:p>
            <a:pPr marL="0" lvl="0" indent="7938" algn="l" defTabSz="1007943" rtl="0" eaLnBrk="1" latinLnBrk="0" hangingPunct="1">
              <a:lnSpc>
                <a:spcPct val="100000"/>
              </a:lnSpc>
              <a:spcBef>
                <a:spcPts val="0"/>
              </a:spcBef>
              <a:spcAft>
                <a:spcPts val="0"/>
              </a:spcAft>
              <a:buFontTx/>
              <a:buNone/>
              <a:tabLst/>
            </a:pPr>
            <a:r>
              <a:rPr lang="fr-FR"/>
              <a:t>T. : +33 (0)0 00 00 00 00</a:t>
            </a:r>
          </a:p>
          <a:p>
            <a:pPr marL="0" lvl="0" indent="7938" algn="l" defTabSz="1007943" rtl="0" eaLnBrk="1" latinLnBrk="0" hangingPunct="1">
              <a:lnSpc>
                <a:spcPct val="100000"/>
              </a:lnSpc>
              <a:spcBef>
                <a:spcPts val="0"/>
              </a:spcBef>
              <a:spcAft>
                <a:spcPts val="0"/>
              </a:spcAft>
              <a:buFontTx/>
              <a:buNone/>
              <a:tabLst/>
            </a:pPr>
            <a:r>
              <a:rPr lang="fr-FR"/>
              <a:t>mail@bignonlebray.com</a:t>
            </a:r>
          </a:p>
        </p:txBody>
      </p:sp>
      <p:sp>
        <p:nvSpPr>
          <p:cNvPr id="32" name="Espace réservé du texte 5">
            <a:extLst>
              <a:ext uri="{FF2B5EF4-FFF2-40B4-BE49-F238E27FC236}">
                <a16:creationId xmlns:a16="http://schemas.microsoft.com/office/drawing/2014/main" id="{277D9FD8-2F78-A04F-A4A7-BCF00EC03C8F}"/>
              </a:ext>
            </a:extLst>
          </p:cNvPr>
          <p:cNvSpPr>
            <a:spLocks noGrp="1"/>
          </p:cNvSpPr>
          <p:nvPr>
            <p:ph type="body" sz="quarter" idx="51" hasCustomPrompt="1"/>
          </p:nvPr>
        </p:nvSpPr>
        <p:spPr>
          <a:xfrm>
            <a:off x="4482374" y="5384235"/>
            <a:ext cx="1754188" cy="480982"/>
          </a:xfrm>
        </p:spPr>
        <p:txBody>
          <a:bodyPr/>
          <a:lstStyle>
            <a:lvl1pPr marL="0" indent="0">
              <a:lnSpc>
                <a:spcPts val="1440"/>
              </a:lnSpc>
              <a:spcBef>
                <a:spcPts val="0"/>
              </a:spcBef>
              <a:spcAft>
                <a:spcPts val="600"/>
              </a:spcAft>
              <a:defRPr lang="fr-FR" sz="1000" kern="1200" spc="20" baseline="0" dirty="0">
                <a:solidFill>
                  <a:srgbClr val="142046"/>
                </a:solidFill>
                <a:latin typeface="+mn-lt"/>
                <a:ea typeface="Baskerville" panose="02020502070401020303" pitchFamily="18" charset="0"/>
                <a:cs typeface="+mn-cs"/>
              </a:defRPr>
            </a:lvl1pPr>
            <a:lvl2pPr>
              <a:lnSpc>
                <a:spcPts val="1440"/>
              </a:lnSpc>
              <a:spcBef>
                <a:spcPts val="0"/>
              </a:spcBef>
              <a:spcAft>
                <a:spcPts val="600"/>
              </a:spcAft>
              <a:defRPr sz="1200"/>
            </a:lvl2pPr>
            <a:lvl3pPr>
              <a:lnSpc>
                <a:spcPts val="1440"/>
              </a:lnSpc>
              <a:spcBef>
                <a:spcPts val="0"/>
              </a:spcBef>
              <a:spcAft>
                <a:spcPts val="600"/>
              </a:spcAft>
              <a:defRPr sz="1200"/>
            </a:lvl3pPr>
            <a:lvl4pPr>
              <a:lnSpc>
                <a:spcPts val="1440"/>
              </a:lnSpc>
              <a:spcBef>
                <a:spcPts val="0"/>
              </a:spcBef>
              <a:spcAft>
                <a:spcPts val="600"/>
              </a:spcAft>
              <a:defRPr sz="1200"/>
            </a:lvl4pPr>
            <a:lvl5pPr>
              <a:lnSpc>
                <a:spcPts val="1440"/>
              </a:lnSpc>
              <a:spcBef>
                <a:spcPts val="0"/>
              </a:spcBef>
              <a:spcAft>
                <a:spcPts val="600"/>
              </a:spcAft>
              <a:defRPr sz="1200"/>
            </a:lvl5pPr>
          </a:lstStyle>
          <a:p>
            <a:pPr marL="0" lvl="0" indent="7938" algn="l" defTabSz="1007943" rtl="0" eaLnBrk="1" latinLnBrk="0" hangingPunct="1">
              <a:lnSpc>
                <a:spcPct val="100000"/>
              </a:lnSpc>
              <a:spcBef>
                <a:spcPts val="0"/>
              </a:spcBef>
              <a:spcAft>
                <a:spcPts val="0"/>
              </a:spcAft>
              <a:buFontTx/>
              <a:buNone/>
              <a:tabLst/>
            </a:pPr>
            <a:r>
              <a:rPr lang="fr-FR"/>
              <a:t>T. : +33 (0)0 00 00 00 00</a:t>
            </a:r>
          </a:p>
          <a:p>
            <a:pPr marL="0" lvl="0" indent="7938" algn="l" defTabSz="1007943" rtl="0" eaLnBrk="1" latinLnBrk="0" hangingPunct="1">
              <a:lnSpc>
                <a:spcPct val="100000"/>
              </a:lnSpc>
              <a:spcBef>
                <a:spcPts val="0"/>
              </a:spcBef>
              <a:spcAft>
                <a:spcPts val="0"/>
              </a:spcAft>
              <a:buFontTx/>
              <a:buNone/>
              <a:tabLst/>
            </a:pPr>
            <a:r>
              <a:rPr lang="fr-FR"/>
              <a:t>mail@bignonlebray.com</a:t>
            </a:r>
          </a:p>
        </p:txBody>
      </p:sp>
      <p:sp>
        <p:nvSpPr>
          <p:cNvPr id="33" name="Espace réservé du texte 5">
            <a:extLst>
              <a:ext uri="{FF2B5EF4-FFF2-40B4-BE49-F238E27FC236}">
                <a16:creationId xmlns:a16="http://schemas.microsoft.com/office/drawing/2014/main" id="{F7C74AD9-C922-BC4B-8700-0B553C3889C5}"/>
              </a:ext>
            </a:extLst>
          </p:cNvPr>
          <p:cNvSpPr>
            <a:spLocks noGrp="1"/>
          </p:cNvSpPr>
          <p:nvPr>
            <p:ph type="body" sz="quarter" idx="52" hasCustomPrompt="1"/>
          </p:nvPr>
        </p:nvSpPr>
        <p:spPr>
          <a:xfrm>
            <a:off x="6565698" y="5384235"/>
            <a:ext cx="1754188" cy="480982"/>
          </a:xfrm>
        </p:spPr>
        <p:txBody>
          <a:bodyPr/>
          <a:lstStyle>
            <a:lvl1pPr marL="0" indent="0">
              <a:lnSpc>
                <a:spcPts val="1440"/>
              </a:lnSpc>
              <a:spcBef>
                <a:spcPts val="0"/>
              </a:spcBef>
              <a:spcAft>
                <a:spcPts val="600"/>
              </a:spcAft>
              <a:defRPr lang="fr-FR" sz="1000" kern="1200" spc="20" baseline="0" dirty="0">
                <a:solidFill>
                  <a:srgbClr val="142046"/>
                </a:solidFill>
                <a:latin typeface="+mn-lt"/>
                <a:ea typeface="Baskerville" panose="02020502070401020303" pitchFamily="18" charset="0"/>
                <a:cs typeface="+mn-cs"/>
              </a:defRPr>
            </a:lvl1pPr>
            <a:lvl2pPr>
              <a:lnSpc>
                <a:spcPts val="1440"/>
              </a:lnSpc>
              <a:spcBef>
                <a:spcPts val="0"/>
              </a:spcBef>
              <a:spcAft>
                <a:spcPts val="600"/>
              </a:spcAft>
              <a:defRPr sz="1200"/>
            </a:lvl2pPr>
            <a:lvl3pPr>
              <a:lnSpc>
                <a:spcPts val="1440"/>
              </a:lnSpc>
              <a:spcBef>
                <a:spcPts val="0"/>
              </a:spcBef>
              <a:spcAft>
                <a:spcPts val="600"/>
              </a:spcAft>
              <a:defRPr sz="1200"/>
            </a:lvl3pPr>
            <a:lvl4pPr>
              <a:lnSpc>
                <a:spcPts val="1440"/>
              </a:lnSpc>
              <a:spcBef>
                <a:spcPts val="0"/>
              </a:spcBef>
              <a:spcAft>
                <a:spcPts val="600"/>
              </a:spcAft>
              <a:defRPr sz="1200"/>
            </a:lvl4pPr>
            <a:lvl5pPr>
              <a:lnSpc>
                <a:spcPts val="1440"/>
              </a:lnSpc>
              <a:spcBef>
                <a:spcPts val="0"/>
              </a:spcBef>
              <a:spcAft>
                <a:spcPts val="600"/>
              </a:spcAft>
              <a:defRPr sz="1200"/>
            </a:lvl5pPr>
          </a:lstStyle>
          <a:p>
            <a:pPr marL="0" lvl="0" indent="7938" algn="l" defTabSz="1007943" rtl="0" eaLnBrk="1" latinLnBrk="0" hangingPunct="1">
              <a:lnSpc>
                <a:spcPct val="100000"/>
              </a:lnSpc>
              <a:spcBef>
                <a:spcPts val="0"/>
              </a:spcBef>
              <a:spcAft>
                <a:spcPts val="0"/>
              </a:spcAft>
              <a:buFontTx/>
              <a:buNone/>
              <a:tabLst/>
            </a:pPr>
            <a:r>
              <a:rPr lang="fr-FR"/>
              <a:t>T. : +33 (0)0 00 00 00 00</a:t>
            </a:r>
          </a:p>
          <a:p>
            <a:pPr marL="0" lvl="0" indent="7938" algn="l" defTabSz="1007943" rtl="0" eaLnBrk="1" latinLnBrk="0" hangingPunct="1">
              <a:lnSpc>
                <a:spcPct val="100000"/>
              </a:lnSpc>
              <a:spcBef>
                <a:spcPts val="0"/>
              </a:spcBef>
              <a:spcAft>
                <a:spcPts val="0"/>
              </a:spcAft>
              <a:buFontTx/>
              <a:buNone/>
              <a:tabLst/>
            </a:pPr>
            <a:r>
              <a:rPr lang="fr-FR"/>
              <a:t>mail@bignonlebray.com</a:t>
            </a:r>
          </a:p>
        </p:txBody>
      </p:sp>
      <p:sp>
        <p:nvSpPr>
          <p:cNvPr id="34" name="Espace réservé du texte 5">
            <a:extLst>
              <a:ext uri="{FF2B5EF4-FFF2-40B4-BE49-F238E27FC236}">
                <a16:creationId xmlns:a16="http://schemas.microsoft.com/office/drawing/2014/main" id="{51241C97-AB0A-B943-AA41-82D2936E6928}"/>
              </a:ext>
            </a:extLst>
          </p:cNvPr>
          <p:cNvSpPr>
            <a:spLocks noGrp="1"/>
          </p:cNvSpPr>
          <p:nvPr>
            <p:ph type="body" sz="quarter" idx="53" hasCustomPrompt="1"/>
          </p:nvPr>
        </p:nvSpPr>
        <p:spPr>
          <a:xfrm>
            <a:off x="8664156" y="5384235"/>
            <a:ext cx="1754188" cy="480982"/>
          </a:xfrm>
        </p:spPr>
        <p:txBody>
          <a:bodyPr/>
          <a:lstStyle>
            <a:lvl1pPr marL="0" indent="0">
              <a:lnSpc>
                <a:spcPts val="1440"/>
              </a:lnSpc>
              <a:spcBef>
                <a:spcPts val="0"/>
              </a:spcBef>
              <a:spcAft>
                <a:spcPts val="600"/>
              </a:spcAft>
              <a:defRPr lang="fr-FR" sz="1000" kern="1200" spc="20" baseline="0" dirty="0">
                <a:solidFill>
                  <a:srgbClr val="142046"/>
                </a:solidFill>
                <a:latin typeface="+mn-lt"/>
                <a:ea typeface="Baskerville" panose="02020502070401020303" pitchFamily="18" charset="0"/>
                <a:cs typeface="+mn-cs"/>
              </a:defRPr>
            </a:lvl1pPr>
            <a:lvl2pPr>
              <a:lnSpc>
                <a:spcPts val="1440"/>
              </a:lnSpc>
              <a:spcBef>
                <a:spcPts val="0"/>
              </a:spcBef>
              <a:spcAft>
                <a:spcPts val="600"/>
              </a:spcAft>
              <a:defRPr sz="1200"/>
            </a:lvl2pPr>
            <a:lvl3pPr>
              <a:lnSpc>
                <a:spcPts val="1440"/>
              </a:lnSpc>
              <a:spcBef>
                <a:spcPts val="0"/>
              </a:spcBef>
              <a:spcAft>
                <a:spcPts val="600"/>
              </a:spcAft>
              <a:defRPr sz="1200"/>
            </a:lvl3pPr>
            <a:lvl4pPr>
              <a:lnSpc>
                <a:spcPts val="1440"/>
              </a:lnSpc>
              <a:spcBef>
                <a:spcPts val="0"/>
              </a:spcBef>
              <a:spcAft>
                <a:spcPts val="600"/>
              </a:spcAft>
              <a:defRPr sz="1200"/>
            </a:lvl4pPr>
            <a:lvl5pPr>
              <a:lnSpc>
                <a:spcPts val="1440"/>
              </a:lnSpc>
              <a:spcBef>
                <a:spcPts val="0"/>
              </a:spcBef>
              <a:spcAft>
                <a:spcPts val="600"/>
              </a:spcAft>
              <a:defRPr sz="1200"/>
            </a:lvl5pPr>
          </a:lstStyle>
          <a:p>
            <a:pPr marL="0" lvl="0" indent="7938" algn="l" defTabSz="1007943" rtl="0" eaLnBrk="1" latinLnBrk="0" hangingPunct="1">
              <a:lnSpc>
                <a:spcPct val="100000"/>
              </a:lnSpc>
              <a:spcBef>
                <a:spcPts val="0"/>
              </a:spcBef>
              <a:spcAft>
                <a:spcPts val="0"/>
              </a:spcAft>
              <a:buFontTx/>
              <a:buNone/>
              <a:tabLst/>
            </a:pPr>
            <a:r>
              <a:rPr lang="fr-FR"/>
              <a:t>T. : +33 (0)0 00 00 00 00</a:t>
            </a:r>
          </a:p>
          <a:p>
            <a:pPr marL="0" lvl="0" indent="7938" algn="l" defTabSz="1007943" rtl="0" eaLnBrk="1" latinLnBrk="0" hangingPunct="1">
              <a:lnSpc>
                <a:spcPct val="100000"/>
              </a:lnSpc>
              <a:spcBef>
                <a:spcPts val="0"/>
              </a:spcBef>
              <a:spcAft>
                <a:spcPts val="0"/>
              </a:spcAft>
              <a:buFontTx/>
              <a:buNone/>
              <a:tabLst/>
            </a:pPr>
            <a:r>
              <a:rPr lang="fr-FR"/>
              <a:t>mail@bignonlebray.com</a:t>
            </a:r>
          </a:p>
        </p:txBody>
      </p:sp>
    </p:spTree>
    <p:extLst>
      <p:ext uri="{BB962C8B-B14F-4D97-AF65-F5344CB8AC3E}">
        <p14:creationId xmlns:p14="http://schemas.microsoft.com/office/powerpoint/2010/main" val="1987068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CV">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FF858C3-FA58-884B-941D-1C2D35DA792E}"/>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5037681" cy="331886"/>
          </a:xfrm>
        </p:spPr>
        <p:txBody>
          <a:bodyPr/>
          <a:lstStyle>
            <a:lvl1pPr>
              <a:lnSpc>
                <a:spcPts val="2500"/>
              </a:lnSpc>
              <a:defRPr/>
            </a:lvl1pPr>
          </a:lstStyle>
          <a:p>
            <a:r>
              <a:rPr lang="fr-FR"/>
              <a:t>NOM PRÉNOM</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sp>
        <p:nvSpPr>
          <p:cNvPr id="6" name="Espace réservé du texte 5">
            <a:extLst>
              <a:ext uri="{FF2B5EF4-FFF2-40B4-BE49-F238E27FC236}">
                <a16:creationId xmlns:a16="http://schemas.microsoft.com/office/drawing/2014/main" id="{1ECEB4F7-4072-AB4E-A5E9-0A4B3CCE94EA}"/>
              </a:ext>
            </a:extLst>
          </p:cNvPr>
          <p:cNvSpPr>
            <a:spLocks noGrp="1"/>
          </p:cNvSpPr>
          <p:nvPr>
            <p:ph type="body" sz="quarter" idx="12" hasCustomPrompt="1"/>
          </p:nvPr>
        </p:nvSpPr>
        <p:spPr>
          <a:xfrm>
            <a:off x="307975" y="1361776"/>
            <a:ext cx="5037931" cy="565222"/>
          </a:xfrm>
        </p:spPr>
        <p:txBody>
          <a:bodyPr/>
          <a:lstStyle>
            <a:lvl1pPr>
              <a:defRPr sz="1800"/>
            </a:lvl1pPr>
          </a:lstStyle>
          <a:p>
            <a:pPr lvl="0"/>
            <a:r>
              <a:rPr lang="fr-FR" err="1"/>
              <a:t>Comptétences</a:t>
            </a:r>
            <a:endParaRPr lang="fr-FR"/>
          </a:p>
        </p:txBody>
      </p:sp>
      <p:sp>
        <p:nvSpPr>
          <p:cNvPr id="11" name="Espace réservé du texte 7">
            <a:extLst>
              <a:ext uri="{FF2B5EF4-FFF2-40B4-BE49-F238E27FC236}">
                <a16:creationId xmlns:a16="http://schemas.microsoft.com/office/drawing/2014/main" id="{0F71AD7F-35C4-0546-A9E9-0649225338A9}"/>
              </a:ext>
            </a:extLst>
          </p:cNvPr>
          <p:cNvSpPr>
            <a:spLocks noGrp="1"/>
          </p:cNvSpPr>
          <p:nvPr>
            <p:ph type="body" sz="quarter" idx="14" hasCustomPrompt="1"/>
          </p:nvPr>
        </p:nvSpPr>
        <p:spPr>
          <a:xfrm>
            <a:off x="307975" y="1011945"/>
            <a:ext cx="5037681" cy="331885"/>
          </a:xfrm>
        </p:spPr>
        <p:txBody>
          <a:bodyPr/>
          <a:lstStyle>
            <a:lvl1pPr marL="0" indent="0">
              <a:lnSpc>
                <a:spcPts val="1840"/>
              </a:lnSpc>
              <a:buFontTx/>
              <a:buNone/>
              <a:defRPr sz="1800" cap="all" spc="220" baseline="0">
                <a:solidFill>
                  <a:srgbClr val="FF1E2F"/>
                </a:solidFill>
                <a:latin typeface="Arial" panose="020B0604020202020204" pitchFamily="34" charset="0"/>
                <a:cs typeface="Arial" panose="020B0604020202020204" pitchFamily="34" charset="0"/>
              </a:defRPr>
            </a:lvl1pPr>
          </a:lstStyle>
          <a:p>
            <a:pPr lvl="0"/>
            <a:r>
              <a:rPr lang="fr-FR"/>
              <a:t>FONCTION</a:t>
            </a:r>
          </a:p>
        </p:txBody>
      </p:sp>
      <p:sp>
        <p:nvSpPr>
          <p:cNvPr id="9" name="Espace réservé du texte 5">
            <a:extLst>
              <a:ext uri="{FF2B5EF4-FFF2-40B4-BE49-F238E27FC236}">
                <a16:creationId xmlns:a16="http://schemas.microsoft.com/office/drawing/2014/main" id="{FA6AD2BA-9AD1-9641-B1CC-75A8D2F407BD}"/>
              </a:ext>
            </a:extLst>
          </p:cNvPr>
          <p:cNvSpPr>
            <a:spLocks noGrp="1"/>
          </p:cNvSpPr>
          <p:nvPr>
            <p:ph type="body" sz="quarter" idx="15"/>
          </p:nvPr>
        </p:nvSpPr>
        <p:spPr>
          <a:xfrm>
            <a:off x="307975" y="2091744"/>
            <a:ext cx="5037931" cy="4761670"/>
          </a:xfrm>
        </p:spPr>
        <p:txBody>
          <a:bodyPr/>
          <a:lstStyle>
            <a:lvl1pPr>
              <a:lnSpc>
                <a:spcPts val="2140"/>
              </a:lnSpc>
              <a:defRPr sz="1500"/>
            </a:lvl1pPr>
            <a:lvl2pPr marL="0" indent="0">
              <a:buFontTx/>
              <a:buNone/>
              <a:defRPr/>
            </a:lvl2pPr>
          </a:lstStyle>
          <a:p>
            <a:pPr lvl="0"/>
            <a:r>
              <a:rPr lang="fr-FR"/>
              <a:t>Cliquez pour modifier les styles du texte du masque</a:t>
            </a:r>
          </a:p>
        </p:txBody>
      </p:sp>
      <p:sp>
        <p:nvSpPr>
          <p:cNvPr id="12" name="Espace réservé du texte 11">
            <a:extLst>
              <a:ext uri="{FF2B5EF4-FFF2-40B4-BE49-F238E27FC236}">
                <a16:creationId xmlns:a16="http://schemas.microsoft.com/office/drawing/2014/main" id="{40A0D870-B47B-1044-BF25-782638C5B56F}"/>
              </a:ext>
            </a:extLst>
          </p:cNvPr>
          <p:cNvSpPr>
            <a:spLocks noGrp="1"/>
          </p:cNvSpPr>
          <p:nvPr>
            <p:ph type="body" sz="quarter" idx="16"/>
          </p:nvPr>
        </p:nvSpPr>
        <p:spPr>
          <a:xfrm>
            <a:off x="5671595" y="3231395"/>
            <a:ext cx="4704305" cy="3622454"/>
          </a:xfrm>
        </p:spPr>
        <p:txBody>
          <a:bodyPr/>
          <a:lstStyle>
            <a:lvl1pPr>
              <a:lnSpc>
                <a:spcPts val="1640"/>
              </a:lnSpc>
              <a:spcBef>
                <a:spcPts val="500"/>
              </a:spcBef>
              <a:defRPr sz="1500"/>
            </a:lvl1pPr>
            <a:lvl2pPr>
              <a:lnSpc>
                <a:spcPts val="1640"/>
              </a:lnSpc>
              <a:spcBef>
                <a:spcPts val="500"/>
              </a:spcBef>
              <a:defRPr sz="1200"/>
            </a:lvl2pPr>
            <a:lvl3pPr marL="0">
              <a:lnSpc>
                <a:spcPts val="1640"/>
              </a:lnSpc>
              <a:spcBef>
                <a:spcPts val="500"/>
              </a:spcBef>
              <a:defRPr sz="1200"/>
            </a:lvl3pPr>
            <a:lvl4pPr marL="0">
              <a:lnSpc>
                <a:spcPts val="1640"/>
              </a:lnSpc>
              <a:spcBef>
                <a:spcPts val="500"/>
              </a:spcBef>
              <a:defRPr sz="1200"/>
            </a:lvl4pPr>
            <a:lvl5pPr marL="0">
              <a:lnSpc>
                <a:spcPts val="1640"/>
              </a:lnSpc>
              <a:spcBef>
                <a:spcPts val="500"/>
              </a:spcBef>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6" name="Image 15">
            <a:extLst>
              <a:ext uri="{FF2B5EF4-FFF2-40B4-BE49-F238E27FC236}">
                <a16:creationId xmlns:a16="http://schemas.microsoft.com/office/drawing/2014/main" id="{34BC70FF-0571-6C4A-8920-D59816260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17" name="Picture Placeholder 3">
            <a:extLst>
              <a:ext uri="{FF2B5EF4-FFF2-40B4-BE49-F238E27FC236}">
                <a16:creationId xmlns:a16="http://schemas.microsoft.com/office/drawing/2014/main" id="{CC37EFAF-956C-E44C-AB76-EBCC57EC8159}"/>
              </a:ext>
            </a:extLst>
          </p:cNvPr>
          <p:cNvSpPr>
            <a:spLocks noGrp="1"/>
          </p:cNvSpPr>
          <p:nvPr>
            <p:ph type="pic" sz="quarter" idx="29" hasCustomPrompt="1"/>
          </p:nvPr>
        </p:nvSpPr>
        <p:spPr>
          <a:xfrm>
            <a:off x="5671595" y="417358"/>
            <a:ext cx="4704304" cy="260270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pic>
        <p:nvPicPr>
          <p:cNvPr id="13" name="Image 12">
            <a:extLst>
              <a:ext uri="{FF2B5EF4-FFF2-40B4-BE49-F238E27FC236}">
                <a16:creationId xmlns:a16="http://schemas.microsoft.com/office/drawing/2014/main" id="{BCE4608F-F089-5F45-A904-A52528797E6F}"/>
              </a:ext>
            </a:extLst>
          </p:cNvPr>
          <p:cNvPicPr>
            <a:picLocks noChangeAspect="1"/>
          </p:cNvPicPr>
          <p:nvPr userDrawn="1"/>
        </p:nvPicPr>
        <p:blipFill>
          <a:blip r:embed="rId3"/>
          <a:stretch>
            <a:fillRect/>
          </a:stretch>
        </p:blipFill>
        <p:spPr>
          <a:xfrm>
            <a:off x="327412" y="844174"/>
            <a:ext cx="283389" cy="31488"/>
          </a:xfrm>
          <a:prstGeom prst="rect">
            <a:avLst/>
          </a:prstGeom>
        </p:spPr>
      </p:pic>
    </p:spTree>
    <p:extLst>
      <p:ext uri="{BB962C8B-B14F-4D97-AF65-F5344CB8AC3E}">
        <p14:creationId xmlns:p14="http://schemas.microsoft.com/office/powerpoint/2010/main" val="2472963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COMPETENC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5C77B7-DE43-144F-8B6B-70E92ED2633D}"/>
              </a:ext>
            </a:extLst>
          </p:cNvPr>
          <p:cNvSpPr/>
          <p:nvPr userDrawn="1"/>
        </p:nvSpPr>
        <p:spPr>
          <a:xfrm>
            <a:off x="5671594" y="1257151"/>
            <a:ext cx="4712244" cy="2624682"/>
          </a:xfrm>
          <a:prstGeom prst="rect">
            <a:avLst/>
          </a:prstGeom>
          <a:solidFill>
            <a:srgbClr val="E9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Picture Placeholder 3">
            <a:extLst>
              <a:ext uri="{FF2B5EF4-FFF2-40B4-BE49-F238E27FC236}">
                <a16:creationId xmlns:a16="http://schemas.microsoft.com/office/drawing/2014/main" id="{78EDC5A1-16C7-4C42-BD42-867AF4BBF2C0}"/>
              </a:ext>
            </a:extLst>
          </p:cNvPr>
          <p:cNvSpPr>
            <a:spLocks noGrp="1"/>
          </p:cNvSpPr>
          <p:nvPr>
            <p:ph type="pic" sz="quarter" idx="29" hasCustomPrompt="1"/>
          </p:nvPr>
        </p:nvSpPr>
        <p:spPr>
          <a:xfrm>
            <a:off x="6616927" y="1564052"/>
            <a:ext cx="2821578" cy="1972013"/>
          </a:xfrm>
          <a:prstGeom prst="rect">
            <a:avLst/>
          </a:prstGeom>
          <a:pattFill prst="pct5">
            <a:fgClr>
              <a:srgbClr val="E9E9F3"/>
            </a:fgClr>
            <a:bgClr>
              <a:srgbClr val="E9E9F3"/>
            </a:bgClr>
          </a:pattFill>
        </p:spPr>
        <p:txBody>
          <a:bodyPr wrap="square" anchor="ctr">
            <a:noAutofit/>
          </a:bodyPr>
          <a:lstStyle>
            <a:lvl1pPr algn="ctr">
              <a:defRPr sz="1200"/>
            </a:lvl1pPr>
          </a:lstStyle>
          <a:p>
            <a:r>
              <a:rPr lang="en-US"/>
              <a:t>Drag &amp; Drop Picture</a:t>
            </a:r>
          </a:p>
        </p:txBody>
      </p:sp>
      <p:sp>
        <p:nvSpPr>
          <p:cNvPr id="12" name="Rectangle 11">
            <a:extLst>
              <a:ext uri="{FF2B5EF4-FFF2-40B4-BE49-F238E27FC236}">
                <a16:creationId xmlns:a16="http://schemas.microsoft.com/office/drawing/2014/main" id="{3B376FF3-6405-7E40-94E3-9B76D80CB916}"/>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p:nvPr>
        </p:nvSpPr>
        <p:spPr>
          <a:xfrm>
            <a:off x="308225" y="481613"/>
            <a:ext cx="5213009" cy="331822"/>
          </a:xfrm>
        </p:spPr>
        <p:txBody>
          <a:bodyPr/>
          <a:lstStyle>
            <a:lvl1pPr>
              <a:lnSpc>
                <a:spcPts val="2500"/>
              </a:lnSpc>
              <a:defRPr/>
            </a:lvl1pPr>
          </a:lstStyle>
          <a:p>
            <a:r>
              <a:rPr lang="fr-FR"/>
              <a:t>Modifiez le style du 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sp>
        <p:nvSpPr>
          <p:cNvPr id="6" name="Espace réservé du texte 5">
            <a:extLst>
              <a:ext uri="{FF2B5EF4-FFF2-40B4-BE49-F238E27FC236}">
                <a16:creationId xmlns:a16="http://schemas.microsoft.com/office/drawing/2014/main" id="{1ECEB4F7-4072-AB4E-A5E9-0A4B3CCE94EA}"/>
              </a:ext>
            </a:extLst>
          </p:cNvPr>
          <p:cNvSpPr>
            <a:spLocks noGrp="1"/>
          </p:cNvSpPr>
          <p:nvPr>
            <p:ph type="body" sz="quarter" idx="12"/>
          </p:nvPr>
        </p:nvSpPr>
        <p:spPr>
          <a:xfrm>
            <a:off x="307975" y="1257151"/>
            <a:ext cx="5213268" cy="2623028"/>
          </a:xfrm>
        </p:spPr>
        <p:txBody>
          <a:bodyPr>
            <a:noAutofit/>
          </a:bodyPr>
          <a:lstStyle>
            <a:lvl1pPr>
              <a:defRPr sz="2000"/>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9">
            <a:extLst>
              <a:ext uri="{FF2B5EF4-FFF2-40B4-BE49-F238E27FC236}">
                <a16:creationId xmlns:a16="http://schemas.microsoft.com/office/drawing/2014/main" id="{59F1F1B2-9A10-CE42-A1A2-BA9EB9515C81}"/>
              </a:ext>
            </a:extLst>
          </p:cNvPr>
          <p:cNvSpPr>
            <a:spLocks noGrp="1"/>
          </p:cNvSpPr>
          <p:nvPr>
            <p:ph type="body" sz="quarter" idx="13" hasCustomPrompt="1"/>
          </p:nvPr>
        </p:nvSpPr>
        <p:spPr>
          <a:xfrm>
            <a:off x="307975" y="4170842"/>
            <a:ext cx="10069513" cy="2623028"/>
          </a:xfrm>
        </p:spPr>
        <p:txBody>
          <a:bodyPr wrap="none" numCol="2" spcCol="720000">
            <a:noAutofit/>
          </a:bodyPr>
          <a:lstStyle>
            <a:lvl1pPr>
              <a:defRPr sz="1600"/>
            </a:lvl1pPr>
            <a:lvl2pPr>
              <a:defRPr sz="1400"/>
            </a:lvl2pPr>
            <a:lvl3pPr marL="0" indent="-220663">
              <a:lnSpc>
                <a:spcPts val="1640"/>
              </a:lnSpc>
              <a:spcBef>
                <a:spcPts val="600"/>
              </a:spcBef>
              <a:tabLst/>
              <a:defRPr sz="1200"/>
            </a:lvl3pPr>
            <a:lvl4pPr marL="0" indent="-171450">
              <a:lnSpc>
                <a:spcPts val="1640"/>
              </a:lnSpc>
              <a:spcBef>
                <a:spcPts val="600"/>
              </a:spcBef>
              <a:tabLst/>
              <a:defRPr sz="1200"/>
            </a:lvl4pPr>
            <a:lvl5pPr marL="0" indent="-171450">
              <a:lnSpc>
                <a:spcPts val="1640"/>
              </a:lnSpc>
              <a:spcBef>
                <a:spcPts val="600"/>
              </a:spcBef>
              <a:tabLst/>
              <a:defRPr sz="1200"/>
            </a:lvl5pPr>
          </a:lstStyle>
          <a:p>
            <a:pPr lvl="2"/>
            <a:r>
              <a:rPr lang="fr-FR"/>
              <a:t>Troisième niveau</a:t>
            </a:r>
          </a:p>
          <a:p>
            <a:pPr lvl="3"/>
            <a:r>
              <a:rPr lang="fr-FR"/>
              <a:t>Quatrième niveau</a:t>
            </a:r>
          </a:p>
          <a:p>
            <a:pPr lvl="4"/>
            <a:r>
              <a:rPr lang="fr-FR"/>
              <a:t>Cinquième niveau</a:t>
            </a:r>
          </a:p>
        </p:txBody>
      </p:sp>
      <p:pic>
        <p:nvPicPr>
          <p:cNvPr id="13" name="Image 12">
            <a:extLst>
              <a:ext uri="{FF2B5EF4-FFF2-40B4-BE49-F238E27FC236}">
                <a16:creationId xmlns:a16="http://schemas.microsoft.com/office/drawing/2014/main" id="{30A0F157-CDC2-B246-BC42-10FD0D73C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pic>
        <p:nvPicPr>
          <p:cNvPr id="15" name="Image 14">
            <a:extLst>
              <a:ext uri="{FF2B5EF4-FFF2-40B4-BE49-F238E27FC236}">
                <a16:creationId xmlns:a16="http://schemas.microsoft.com/office/drawing/2014/main" id="{627D84E6-5CCA-214E-A7A0-DA717004D3E2}"/>
              </a:ext>
            </a:extLst>
          </p:cNvPr>
          <p:cNvPicPr>
            <a:picLocks noChangeAspect="1"/>
          </p:cNvPicPr>
          <p:nvPr userDrawn="1"/>
        </p:nvPicPr>
        <p:blipFill>
          <a:blip r:embed="rId3"/>
          <a:stretch>
            <a:fillRect/>
          </a:stretch>
        </p:blipFill>
        <p:spPr>
          <a:xfrm>
            <a:off x="327412" y="844174"/>
            <a:ext cx="283389" cy="31488"/>
          </a:xfrm>
          <a:prstGeom prst="rect">
            <a:avLst/>
          </a:prstGeom>
        </p:spPr>
      </p:pic>
    </p:spTree>
    <p:extLst>
      <p:ext uri="{BB962C8B-B14F-4D97-AF65-F5344CB8AC3E}">
        <p14:creationId xmlns:p14="http://schemas.microsoft.com/office/powerpoint/2010/main" val="1534909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SECTEUR">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78EDC5A1-16C7-4C42-BD42-867AF4BBF2C0}"/>
              </a:ext>
            </a:extLst>
          </p:cNvPr>
          <p:cNvSpPr>
            <a:spLocks noGrp="1"/>
          </p:cNvSpPr>
          <p:nvPr>
            <p:ph type="pic" sz="quarter" idx="29" hasCustomPrompt="1"/>
          </p:nvPr>
        </p:nvSpPr>
        <p:spPr>
          <a:xfrm>
            <a:off x="5671344" y="1257151"/>
            <a:ext cx="4712244" cy="2623028"/>
          </a:xfrm>
          <a:prstGeom prst="rect">
            <a:avLst/>
          </a:prstGeom>
          <a:pattFill prst="pct5">
            <a:fgClr>
              <a:srgbClr val="F7F8FB"/>
            </a:fgClr>
            <a:bgClr>
              <a:srgbClr val="F7F8FB"/>
            </a:bgClr>
          </a:pattFill>
        </p:spPr>
        <p:txBody>
          <a:bodyPr wrap="square" anchor="ctr">
            <a:noAutofit/>
          </a:bodyPr>
          <a:lstStyle>
            <a:lvl1pPr algn="ctr">
              <a:defRPr sz="1200"/>
            </a:lvl1pPr>
          </a:lstStyle>
          <a:p>
            <a:r>
              <a:rPr lang="en-US"/>
              <a:t>Drag &amp; Drop Picture</a:t>
            </a:r>
          </a:p>
        </p:txBody>
      </p:sp>
      <p:sp>
        <p:nvSpPr>
          <p:cNvPr id="12" name="Rectangle 11">
            <a:extLst>
              <a:ext uri="{FF2B5EF4-FFF2-40B4-BE49-F238E27FC236}">
                <a16:creationId xmlns:a16="http://schemas.microsoft.com/office/drawing/2014/main" id="{3B376FF3-6405-7E40-94E3-9B76D80CB916}"/>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p:nvPr>
        </p:nvSpPr>
        <p:spPr>
          <a:xfrm>
            <a:off x="308225" y="419371"/>
            <a:ext cx="5213009" cy="393358"/>
          </a:xfrm>
        </p:spPr>
        <p:txBody>
          <a:bodyPr/>
          <a:lstStyle>
            <a:lvl1pPr>
              <a:lnSpc>
                <a:spcPts val="2500"/>
              </a:lnSpc>
              <a:defRPr/>
            </a:lvl1pPr>
          </a:lstStyle>
          <a:p>
            <a:r>
              <a:rPr lang="fr-FR"/>
              <a:t>Modifiez le style du 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sp>
        <p:nvSpPr>
          <p:cNvPr id="6" name="Espace réservé du texte 5">
            <a:extLst>
              <a:ext uri="{FF2B5EF4-FFF2-40B4-BE49-F238E27FC236}">
                <a16:creationId xmlns:a16="http://schemas.microsoft.com/office/drawing/2014/main" id="{1ECEB4F7-4072-AB4E-A5E9-0A4B3CCE94EA}"/>
              </a:ext>
            </a:extLst>
          </p:cNvPr>
          <p:cNvSpPr>
            <a:spLocks noGrp="1"/>
          </p:cNvSpPr>
          <p:nvPr>
            <p:ph type="body" sz="quarter" idx="12"/>
          </p:nvPr>
        </p:nvSpPr>
        <p:spPr>
          <a:xfrm>
            <a:off x="307975" y="1257151"/>
            <a:ext cx="5213268" cy="2623028"/>
          </a:xfrm>
        </p:spPr>
        <p:txBody>
          <a:bodyPr>
            <a:noAutofit/>
          </a:bodyPr>
          <a:lstStyle>
            <a:lvl1pPr>
              <a:defRPr sz="2000"/>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exte 9">
            <a:extLst>
              <a:ext uri="{FF2B5EF4-FFF2-40B4-BE49-F238E27FC236}">
                <a16:creationId xmlns:a16="http://schemas.microsoft.com/office/drawing/2014/main" id="{59F1F1B2-9A10-CE42-A1A2-BA9EB9515C81}"/>
              </a:ext>
            </a:extLst>
          </p:cNvPr>
          <p:cNvSpPr>
            <a:spLocks noGrp="1"/>
          </p:cNvSpPr>
          <p:nvPr>
            <p:ph type="body" sz="quarter" idx="13" hasCustomPrompt="1"/>
          </p:nvPr>
        </p:nvSpPr>
        <p:spPr>
          <a:xfrm>
            <a:off x="307975" y="4170842"/>
            <a:ext cx="10069513" cy="2623028"/>
          </a:xfrm>
        </p:spPr>
        <p:txBody>
          <a:bodyPr wrap="none" numCol="2" spcCol="720000">
            <a:noAutofit/>
          </a:bodyPr>
          <a:lstStyle>
            <a:lvl1pPr>
              <a:defRPr sz="1600"/>
            </a:lvl1pPr>
            <a:lvl2pPr>
              <a:defRPr sz="1400"/>
            </a:lvl2pPr>
            <a:lvl3pPr marL="0" indent="-220663">
              <a:lnSpc>
                <a:spcPts val="1640"/>
              </a:lnSpc>
              <a:spcBef>
                <a:spcPts val="600"/>
              </a:spcBef>
              <a:tabLst/>
              <a:defRPr sz="1200"/>
            </a:lvl3pPr>
            <a:lvl4pPr marL="0" indent="-171450">
              <a:lnSpc>
                <a:spcPts val="1640"/>
              </a:lnSpc>
              <a:spcBef>
                <a:spcPts val="600"/>
              </a:spcBef>
              <a:tabLst/>
              <a:defRPr sz="1200"/>
            </a:lvl4pPr>
            <a:lvl5pPr marL="0" indent="-171450">
              <a:lnSpc>
                <a:spcPts val="1640"/>
              </a:lnSpc>
              <a:spcBef>
                <a:spcPts val="600"/>
              </a:spcBef>
              <a:tabLst/>
              <a:defRPr sz="1200"/>
            </a:lvl5pPr>
          </a:lstStyle>
          <a:p>
            <a:pPr lvl="2"/>
            <a:r>
              <a:rPr lang="fr-FR"/>
              <a:t>Troisième niveau</a:t>
            </a:r>
          </a:p>
          <a:p>
            <a:pPr lvl="3"/>
            <a:r>
              <a:rPr lang="fr-FR"/>
              <a:t>Quatrième niveau</a:t>
            </a:r>
          </a:p>
          <a:p>
            <a:pPr lvl="4"/>
            <a:r>
              <a:rPr lang="fr-FR"/>
              <a:t>Cinquième niveau</a:t>
            </a:r>
          </a:p>
        </p:txBody>
      </p:sp>
      <p:pic>
        <p:nvPicPr>
          <p:cNvPr id="13" name="Image 12">
            <a:extLst>
              <a:ext uri="{FF2B5EF4-FFF2-40B4-BE49-F238E27FC236}">
                <a16:creationId xmlns:a16="http://schemas.microsoft.com/office/drawing/2014/main" id="{30A0F157-CDC2-B246-BC42-10FD0D73C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pic>
        <p:nvPicPr>
          <p:cNvPr id="15" name="Image 14">
            <a:extLst>
              <a:ext uri="{FF2B5EF4-FFF2-40B4-BE49-F238E27FC236}">
                <a16:creationId xmlns:a16="http://schemas.microsoft.com/office/drawing/2014/main" id="{69EEC222-6761-554B-BF81-E39B36DC8D3A}"/>
              </a:ext>
            </a:extLst>
          </p:cNvPr>
          <p:cNvPicPr>
            <a:picLocks noChangeAspect="1"/>
          </p:cNvPicPr>
          <p:nvPr userDrawn="1"/>
        </p:nvPicPr>
        <p:blipFill>
          <a:blip r:embed="rId3"/>
          <a:stretch>
            <a:fillRect/>
          </a:stretch>
        </p:blipFill>
        <p:spPr>
          <a:xfrm>
            <a:off x="327412" y="844174"/>
            <a:ext cx="283389" cy="31488"/>
          </a:xfrm>
          <a:prstGeom prst="rect">
            <a:avLst/>
          </a:prstGeom>
        </p:spPr>
      </p:pic>
    </p:spTree>
    <p:extLst>
      <p:ext uri="{BB962C8B-B14F-4D97-AF65-F5344CB8AC3E}">
        <p14:creationId xmlns:p14="http://schemas.microsoft.com/office/powerpoint/2010/main" val="1891611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RÉFÉRENC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EA87DD-20FC-FA49-8729-E34A9028AF50}"/>
              </a:ext>
            </a:extLst>
          </p:cNvPr>
          <p:cNvSpPr/>
          <p:nvPr userDrawn="1"/>
        </p:nvSpPr>
        <p:spPr>
          <a:xfrm>
            <a:off x="308225" y="1784870"/>
            <a:ext cx="3060570" cy="212791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5379325-D2C1-8844-9F6C-B80B3D25B377}"/>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p:nvPr>
        </p:nvSpPr>
        <p:spPr>
          <a:xfrm>
            <a:off x="308225" y="427392"/>
            <a:ext cx="10068673" cy="331886"/>
          </a:xfrm>
        </p:spPr>
        <p:txBody>
          <a:bodyPr/>
          <a:lstStyle>
            <a:lvl1pPr>
              <a:lnSpc>
                <a:spcPts val="2500"/>
              </a:lnSpc>
              <a:defRPr/>
            </a:lvl1pPr>
          </a:lstStyle>
          <a:p>
            <a:r>
              <a:rPr lang="fr-FR"/>
              <a:t>Modifiez le style du 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7" name="Image 6">
            <a:extLst>
              <a:ext uri="{FF2B5EF4-FFF2-40B4-BE49-F238E27FC236}">
                <a16:creationId xmlns:a16="http://schemas.microsoft.com/office/drawing/2014/main" id="{45E8F172-F6C8-E545-89A7-F1E3D210BDE0}"/>
              </a:ext>
            </a:extLst>
          </p:cNvPr>
          <p:cNvPicPr>
            <a:picLocks noChangeAspect="1"/>
          </p:cNvPicPr>
          <p:nvPr userDrawn="1"/>
        </p:nvPicPr>
        <p:blipFill>
          <a:blip r:embed="rId2"/>
          <a:stretch>
            <a:fillRect/>
          </a:stretch>
        </p:blipFill>
        <p:spPr>
          <a:xfrm>
            <a:off x="327412" y="844174"/>
            <a:ext cx="283389" cy="31488"/>
          </a:xfrm>
          <a:prstGeom prst="rect">
            <a:avLst/>
          </a:prstGeom>
        </p:spPr>
      </p:pic>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191" name="Rectangle 190">
            <a:extLst>
              <a:ext uri="{FF2B5EF4-FFF2-40B4-BE49-F238E27FC236}">
                <a16:creationId xmlns:a16="http://schemas.microsoft.com/office/drawing/2014/main" id="{EC0C6EB0-4FF7-3848-A393-DBEC258B832E}"/>
              </a:ext>
            </a:extLst>
          </p:cNvPr>
          <p:cNvSpPr/>
          <p:nvPr userDrawn="1"/>
        </p:nvSpPr>
        <p:spPr>
          <a:xfrm>
            <a:off x="308225" y="1190982"/>
            <a:ext cx="3060570" cy="591694"/>
          </a:xfrm>
          <a:prstGeom prst="rect">
            <a:avLst/>
          </a:prstGeom>
          <a:solidFill>
            <a:srgbClr val="142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highlight>
                <a:srgbClr val="142046"/>
              </a:highlight>
            </a:endParaRPr>
          </a:p>
        </p:txBody>
      </p:sp>
      <p:sp>
        <p:nvSpPr>
          <p:cNvPr id="192" name="Espace réservé du texte 15">
            <a:extLst>
              <a:ext uri="{FF2B5EF4-FFF2-40B4-BE49-F238E27FC236}">
                <a16:creationId xmlns:a16="http://schemas.microsoft.com/office/drawing/2014/main" id="{FC05078D-76CC-C646-A579-DFDF87FD3385}"/>
              </a:ext>
            </a:extLst>
          </p:cNvPr>
          <p:cNvSpPr>
            <a:spLocks noGrp="1"/>
          </p:cNvSpPr>
          <p:nvPr>
            <p:ph type="body" sz="quarter" idx="21" hasCustomPrompt="1"/>
          </p:nvPr>
        </p:nvSpPr>
        <p:spPr>
          <a:xfrm>
            <a:off x="452205" y="1266647"/>
            <a:ext cx="2695563" cy="501571"/>
          </a:xfrm>
        </p:spPr>
        <p:txBody>
          <a:bodyPr anchor="ctr" anchorCtr="0"/>
          <a:lstStyle>
            <a:lvl1pPr algn="ctr">
              <a:lnSpc>
                <a:spcPts val="1640"/>
              </a:lnSpc>
              <a:defRPr sz="1300" cap="all" spc="110" baseline="0">
                <a:solidFill>
                  <a:schemeClr val="bg1"/>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TYPE D’OPERATION</a:t>
            </a:r>
          </a:p>
        </p:txBody>
      </p:sp>
      <p:sp>
        <p:nvSpPr>
          <p:cNvPr id="193" name="Espace réservé du texte 9">
            <a:extLst>
              <a:ext uri="{FF2B5EF4-FFF2-40B4-BE49-F238E27FC236}">
                <a16:creationId xmlns:a16="http://schemas.microsoft.com/office/drawing/2014/main" id="{2D54A9EC-CB35-E84C-9E69-A45A65753226}"/>
              </a:ext>
            </a:extLst>
          </p:cNvPr>
          <p:cNvSpPr>
            <a:spLocks noGrp="1"/>
          </p:cNvSpPr>
          <p:nvPr>
            <p:ph type="body" sz="quarter" idx="22"/>
          </p:nvPr>
        </p:nvSpPr>
        <p:spPr>
          <a:xfrm>
            <a:off x="514675" y="1934152"/>
            <a:ext cx="2629991" cy="1464171"/>
          </a:xfrm>
        </p:spPr>
        <p:txBody>
          <a:bodyPr/>
          <a:lstStyle>
            <a:lvl1pPr marL="0">
              <a:lnSpc>
                <a:spcPts val="1640"/>
              </a:lnSpc>
              <a:spcBef>
                <a:spcPts val="600"/>
              </a:spcBef>
              <a:defRPr sz="1500">
                <a:latin typeface="Baskerville" panose="02020502070401020303" pitchFamily="18" charset="0"/>
                <a:ea typeface="Baskerville" panose="02020502070401020303" pitchFamily="18" charset="0"/>
              </a:defRPr>
            </a:lvl1pPr>
            <a:lvl2pPr marL="7937" indent="0">
              <a:lnSpc>
                <a:spcPts val="1840"/>
              </a:lnSpc>
              <a:spcBef>
                <a:spcPts val="600"/>
              </a:spcBef>
              <a:buFontTx/>
              <a:buNone/>
              <a:tabLst/>
              <a:defRPr sz="1200"/>
            </a:lvl2pPr>
            <a:lvl3pPr marL="0">
              <a:lnSpc>
                <a:spcPts val="1440"/>
              </a:lnSpc>
              <a:spcBef>
                <a:spcPts val="600"/>
              </a:spcBef>
              <a:defRPr sz="1200"/>
            </a:lvl3pPr>
            <a:lvl4pPr marL="0">
              <a:lnSpc>
                <a:spcPts val="1440"/>
              </a:lnSpc>
              <a:spcBef>
                <a:spcPts val="600"/>
              </a:spcBef>
              <a:defRPr sz="1200"/>
            </a:lvl4pPr>
            <a:lvl5pPr marL="0">
              <a:lnSpc>
                <a:spcPts val="1440"/>
              </a:lnSpc>
              <a:spcBef>
                <a:spcPts val="600"/>
              </a:spcBef>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4" name="Rectangle 213">
            <a:extLst>
              <a:ext uri="{FF2B5EF4-FFF2-40B4-BE49-F238E27FC236}">
                <a16:creationId xmlns:a16="http://schemas.microsoft.com/office/drawing/2014/main" id="{752195A3-71DE-C64F-B9C7-8D650463446C}"/>
              </a:ext>
            </a:extLst>
          </p:cNvPr>
          <p:cNvSpPr/>
          <p:nvPr userDrawn="1"/>
        </p:nvSpPr>
        <p:spPr>
          <a:xfrm>
            <a:off x="3815621" y="1784870"/>
            <a:ext cx="3060570" cy="212791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5" name="Rectangle 214">
            <a:extLst>
              <a:ext uri="{FF2B5EF4-FFF2-40B4-BE49-F238E27FC236}">
                <a16:creationId xmlns:a16="http://schemas.microsoft.com/office/drawing/2014/main" id="{DE97343B-EB46-4843-BF68-5E3D0BB7A2F0}"/>
              </a:ext>
            </a:extLst>
          </p:cNvPr>
          <p:cNvSpPr/>
          <p:nvPr userDrawn="1"/>
        </p:nvSpPr>
        <p:spPr>
          <a:xfrm>
            <a:off x="3815621" y="1190982"/>
            <a:ext cx="3060570" cy="591694"/>
          </a:xfrm>
          <a:prstGeom prst="rect">
            <a:avLst/>
          </a:prstGeom>
          <a:solidFill>
            <a:srgbClr val="142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highlight>
                <a:srgbClr val="142046"/>
              </a:highlight>
            </a:endParaRPr>
          </a:p>
        </p:txBody>
      </p:sp>
      <p:sp>
        <p:nvSpPr>
          <p:cNvPr id="216" name="Espace réservé du texte 15">
            <a:extLst>
              <a:ext uri="{FF2B5EF4-FFF2-40B4-BE49-F238E27FC236}">
                <a16:creationId xmlns:a16="http://schemas.microsoft.com/office/drawing/2014/main" id="{5FF73203-45B5-3F40-AA84-D9B0B94B5686}"/>
              </a:ext>
            </a:extLst>
          </p:cNvPr>
          <p:cNvSpPr>
            <a:spLocks noGrp="1"/>
          </p:cNvSpPr>
          <p:nvPr>
            <p:ph type="body" sz="quarter" idx="23" hasCustomPrompt="1"/>
          </p:nvPr>
        </p:nvSpPr>
        <p:spPr>
          <a:xfrm>
            <a:off x="3959601" y="1266647"/>
            <a:ext cx="2695563" cy="501571"/>
          </a:xfrm>
        </p:spPr>
        <p:txBody>
          <a:bodyPr anchor="ctr" anchorCtr="0"/>
          <a:lstStyle>
            <a:lvl1pPr marL="0" indent="0" algn="ctr">
              <a:lnSpc>
                <a:spcPts val="1640"/>
              </a:lnSpc>
              <a:defRPr lang="fr-FR" sz="1300" kern="1200" cap="all" spc="110" baseline="0" dirty="0">
                <a:solidFill>
                  <a:schemeClr val="bg1"/>
                </a:solidFill>
                <a:latin typeface="Arial" panose="020B0604020202020204" pitchFamily="34" charset="0"/>
                <a:ea typeface="Baskerville" panose="02020502070401020303" pitchFamily="18"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marL="0" lvl="0" indent="7938" algn="ctr" defTabSz="1007943" rtl="0" eaLnBrk="1" latinLnBrk="0" hangingPunct="1">
              <a:lnSpc>
                <a:spcPts val="1640"/>
              </a:lnSpc>
              <a:spcBef>
                <a:spcPts val="1102"/>
              </a:spcBef>
              <a:buFontTx/>
              <a:buNone/>
              <a:tabLst/>
            </a:pPr>
            <a:r>
              <a:rPr lang="fr-FR"/>
              <a:t>TYPE D’OPERATION</a:t>
            </a:r>
          </a:p>
        </p:txBody>
      </p:sp>
      <p:sp>
        <p:nvSpPr>
          <p:cNvPr id="217" name="Espace réservé du texte 9">
            <a:extLst>
              <a:ext uri="{FF2B5EF4-FFF2-40B4-BE49-F238E27FC236}">
                <a16:creationId xmlns:a16="http://schemas.microsoft.com/office/drawing/2014/main" id="{D952D607-E428-A049-8628-12CC13CED17A}"/>
              </a:ext>
            </a:extLst>
          </p:cNvPr>
          <p:cNvSpPr>
            <a:spLocks noGrp="1"/>
          </p:cNvSpPr>
          <p:nvPr>
            <p:ph type="body" sz="quarter" idx="24"/>
          </p:nvPr>
        </p:nvSpPr>
        <p:spPr>
          <a:xfrm>
            <a:off x="4022071" y="1934152"/>
            <a:ext cx="2629991" cy="1464171"/>
          </a:xfrm>
        </p:spPr>
        <p:txBody>
          <a:bodyPr/>
          <a:lstStyle>
            <a:lvl1pPr marL="0">
              <a:lnSpc>
                <a:spcPts val="1640"/>
              </a:lnSpc>
              <a:spcBef>
                <a:spcPts val="600"/>
              </a:spcBef>
              <a:defRPr sz="1500">
                <a:latin typeface="Baskerville" panose="02020502070401020303" pitchFamily="18" charset="0"/>
                <a:ea typeface="Baskerville" panose="02020502070401020303" pitchFamily="18" charset="0"/>
              </a:defRPr>
            </a:lvl1pPr>
            <a:lvl2pPr marL="7937" indent="0">
              <a:lnSpc>
                <a:spcPts val="1840"/>
              </a:lnSpc>
              <a:spcBef>
                <a:spcPts val="600"/>
              </a:spcBef>
              <a:buFontTx/>
              <a:buNone/>
              <a:tabLst/>
              <a:defRPr sz="1200"/>
            </a:lvl2pPr>
            <a:lvl3pPr marL="0">
              <a:lnSpc>
                <a:spcPts val="1440"/>
              </a:lnSpc>
              <a:spcBef>
                <a:spcPts val="600"/>
              </a:spcBef>
              <a:defRPr sz="1200"/>
            </a:lvl3pPr>
            <a:lvl4pPr marL="0">
              <a:lnSpc>
                <a:spcPts val="1440"/>
              </a:lnSpc>
              <a:spcBef>
                <a:spcPts val="600"/>
              </a:spcBef>
              <a:defRPr sz="1200"/>
            </a:lvl4pPr>
            <a:lvl5pPr marL="0">
              <a:lnSpc>
                <a:spcPts val="1440"/>
              </a:lnSpc>
              <a:spcBef>
                <a:spcPts val="600"/>
              </a:spcBef>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8" name="Rectangle 217">
            <a:extLst>
              <a:ext uri="{FF2B5EF4-FFF2-40B4-BE49-F238E27FC236}">
                <a16:creationId xmlns:a16="http://schemas.microsoft.com/office/drawing/2014/main" id="{E5B20DD1-253E-1748-BE54-F3E93AEAD921}"/>
              </a:ext>
            </a:extLst>
          </p:cNvPr>
          <p:cNvSpPr/>
          <p:nvPr userDrawn="1"/>
        </p:nvSpPr>
        <p:spPr>
          <a:xfrm>
            <a:off x="7304448" y="1784870"/>
            <a:ext cx="3060570" cy="212791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9" name="Rectangle 218">
            <a:extLst>
              <a:ext uri="{FF2B5EF4-FFF2-40B4-BE49-F238E27FC236}">
                <a16:creationId xmlns:a16="http://schemas.microsoft.com/office/drawing/2014/main" id="{BB7F562B-58AA-4943-BA93-043523F6A6A7}"/>
              </a:ext>
            </a:extLst>
          </p:cNvPr>
          <p:cNvSpPr/>
          <p:nvPr userDrawn="1"/>
        </p:nvSpPr>
        <p:spPr>
          <a:xfrm>
            <a:off x="7304448" y="1190982"/>
            <a:ext cx="3060570" cy="591694"/>
          </a:xfrm>
          <a:prstGeom prst="rect">
            <a:avLst/>
          </a:prstGeom>
          <a:solidFill>
            <a:srgbClr val="142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highlight>
                <a:srgbClr val="142046"/>
              </a:highlight>
            </a:endParaRPr>
          </a:p>
        </p:txBody>
      </p:sp>
      <p:sp>
        <p:nvSpPr>
          <p:cNvPr id="220" name="Espace réservé du texte 15">
            <a:extLst>
              <a:ext uri="{FF2B5EF4-FFF2-40B4-BE49-F238E27FC236}">
                <a16:creationId xmlns:a16="http://schemas.microsoft.com/office/drawing/2014/main" id="{6CB2B32D-6DD3-EF47-8B81-AF18D8194EB4}"/>
              </a:ext>
            </a:extLst>
          </p:cNvPr>
          <p:cNvSpPr>
            <a:spLocks noGrp="1"/>
          </p:cNvSpPr>
          <p:nvPr>
            <p:ph type="body" sz="quarter" idx="25" hasCustomPrompt="1"/>
          </p:nvPr>
        </p:nvSpPr>
        <p:spPr>
          <a:xfrm>
            <a:off x="7448428" y="1266647"/>
            <a:ext cx="2695563" cy="501571"/>
          </a:xfrm>
        </p:spPr>
        <p:txBody>
          <a:bodyPr anchor="ctr" anchorCtr="0"/>
          <a:lstStyle>
            <a:lvl1pPr marL="0" indent="0" algn="ctr">
              <a:lnSpc>
                <a:spcPts val="1640"/>
              </a:lnSpc>
              <a:defRPr lang="fr-FR" sz="1300" kern="1200" cap="all" spc="110" baseline="0" dirty="0">
                <a:solidFill>
                  <a:schemeClr val="bg1"/>
                </a:solidFill>
                <a:latin typeface="Arial" panose="020B0604020202020204" pitchFamily="34" charset="0"/>
                <a:ea typeface="Baskerville" panose="02020502070401020303" pitchFamily="18"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marL="0" lvl="0" indent="7938" algn="ctr" defTabSz="1007943" rtl="0" eaLnBrk="1" latinLnBrk="0" hangingPunct="1">
              <a:lnSpc>
                <a:spcPts val="1640"/>
              </a:lnSpc>
              <a:spcBef>
                <a:spcPts val="1102"/>
              </a:spcBef>
              <a:buFontTx/>
              <a:buNone/>
              <a:tabLst/>
            </a:pPr>
            <a:r>
              <a:rPr lang="fr-FR"/>
              <a:t>TYPE D’OPERATION</a:t>
            </a:r>
          </a:p>
        </p:txBody>
      </p:sp>
      <p:sp>
        <p:nvSpPr>
          <p:cNvPr id="221" name="Espace réservé du texte 9">
            <a:extLst>
              <a:ext uri="{FF2B5EF4-FFF2-40B4-BE49-F238E27FC236}">
                <a16:creationId xmlns:a16="http://schemas.microsoft.com/office/drawing/2014/main" id="{A45FFBE9-0AFE-4545-828E-ACFA55FD8A30}"/>
              </a:ext>
            </a:extLst>
          </p:cNvPr>
          <p:cNvSpPr>
            <a:spLocks noGrp="1"/>
          </p:cNvSpPr>
          <p:nvPr>
            <p:ph type="body" sz="quarter" idx="26"/>
          </p:nvPr>
        </p:nvSpPr>
        <p:spPr>
          <a:xfrm>
            <a:off x="7510898" y="1934152"/>
            <a:ext cx="2629991" cy="1464171"/>
          </a:xfrm>
        </p:spPr>
        <p:txBody>
          <a:bodyPr/>
          <a:lstStyle>
            <a:lvl1pPr marL="0">
              <a:lnSpc>
                <a:spcPts val="1640"/>
              </a:lnSpc>
              <a:spcBef>
                <a:spcPts val="600"/>
              </a:spcBef>
              <a:defRPr sz="1500">
                <a:latin typeface="Baskerville" panose="02020502070401020303" pitchFamily="18" charset="0"/>
                <a:ea typeface="Baskerville" panose="02020502070401020303" pitchFamily="18" charset="0"/>
              </a:defRPr>
            </a:lvl1pPr>
            <a:lvl2pPr marL="7937" indent="0">
              <a:lnSpc>
                <a:spcPts val="1840"/>
              </a:lnSpc>
              <a:spcBef>
                <a:spcPts val="600"/>
              </a:spcBef>
              <a:buFontTx/>
              <a:buNone/>
              <a:tabLst/>
              <a:defRPr sz="1200"/>
            </a:lvl2pPr>
            <a:lvl3pPr marL="0">
              <a:lnSpc>
                <a:spcPts val="1440"/>
              </a:lnSpc>
              <a:spcBef>
                <a:spcPts val="600"/>
              </a:spcBef>
              <a:defRPr sz="1200"/>
            </a:lvl3pPr>
            <a:lvl4pPr marL="0">
              <a:lnSpc>
                <a:spcPts val="1440"/>
              </a:lnSpc>
              <a:spcBef>
                <a:spcPts val="600"/>
              </a:spcBef>
              <a:defRPr sz="1200"/>
            </a:lvl4pPr>
            <a:lvl5pPr marL="0">
              <a:lnSpc>
                <a:spcPts val="1440"/>
              </a:lnSpc>
              <a:spcBef>
                <a:spcPts val="600"/>
              </a:spcBef>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2" name="Rectangle 221">
            <a:extLst>
              <a:ext uri="{FF2B5EF4-FFF2-40B4-BE49-F238E27FC236}">
                <a16:creationId xmlns:a16="http://schemas.microsoft.com/office/drawing/2014/main" id="{A2345AD0-9C2D-124C-8CEE-CE2C483AE550}"/>
              </a:ext>
            </a:extLst>
          </p:cNvPr>
          <p:cNvSpPr/>
          <p:nvPr userDrawn="1"/>
        </p:nvSpPr>
        <p:spPr>
          <a:xfrm>
            <a:off x="308225" y="4655661"/>
            <a:ext cx="3060570" cy="212791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3" name="Rectangle 222">
            <a:extLst>
              <a:ext uri="{FF2B5EF4-FFF2-40B4-BE49-F238E27FC236}">
                <a16:creationId xmlns:a16="http://schemas.microsoft.com/office/drawing/2014/main" id="{8CC738C2-0C9E-5246-AED1-6C0ABAB6054E}"/>
              </a:ext>
            </a:extLst>
          </p:cNvPr>
          <p:cNvSpPr/>
          <p:nvPr userDrawn="1"/>
        </p:nvSpPr>
        <p:spPr>
          <a:xfrm>
            <a:off x="308225" y="4061773"/>
            <a:ext cx="3060570" cy="591694"/>
          </a:xfrm>
          <a:prstGeom prst="rect">
            <a:avLst/>
          </a:prstGeom>
          <a:solidFill>
            <a:srgbClr val="142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highlight>
                <a:srgbClr val="142046"/>
              </a:highlight>
            </a:endParaRPr>
          </a:p>
        </p:txBody>
      </p:sp>
      <p:sp>
        <p:nvSpPr>
          <p:cNvPr id="224" name="Espace réservé du texte 15">
            <a:extLst>
              <a:ext uri="{FF2B5EF4-FFF2-40B4-BE49-F238E27FC236}">
                <a16:creationId xmlns:a16="http://schemas.microsoft.com/office/drawing/2014/main" id="{963496EB-5633-554D-A4BA-E3DE8F552F5A}"/>
              </a:ext>
            </a:extLst>
          </p:cNvPr>
          <p:cNvSpPr>
            <a:spLocks noGrp="1"/>
          </p:cNvSpPr>
          <p:nvPr>
            <p:ph type="body" sz="quarter" idx="27" hasCustomPrompt="1"/>
          </p:nvPr>
        </p:nvSpPr>
        <p:spPr>
          <a:xfrm>
            <a:off x="452205" y="4137438"/>
            <a:ext cx="2695563" cy="501571"/>
          </a:xfrm>
        </p:spPr>
        <p:txBody>
          <a:bodyPr anchor="ctr" anchorCtr="0"/>
          <a:lstStyle>
            <a:lvl1pPr marL="0" indent="0" algn="ctr">
              <a:lnSpc>
                <a:spcPts val="1640"/>
              </a:lnSpc>
              <a:defRPr lang="fr-FR" sz="1300" kern="1200" cap="all" spc="110" baseline="0" dirty="0">
                <a:solidFill>
                  <a:schemeClr val="bg1"/>
                </a:solidFill>
                <a:latin typeface="Arial" panose="020B0604020202020204" pitchFamily="34" charset="0"/>
                <a:ea typeface="Baskerville" panose="02020502070401020303" pitchFamily="18"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marL="0" lvl="0" indent="7938" algn="ctr" defTabSz="1007943" rtl="0" eaLnBrk="1" latinLnBrk="0" hangingPunct="1">
              <a:lnSpc>
                <a:spcPts val="1640"/>
              </a:lnSpc>
              <a:spcBef>
                <a:spcPts val="1102"/>
              </a:spcBef>
              <a:buFontTx/>
              <a:buNone/>
              <a:tabLst/>
            </a:pPr>
            <a:r>
              <a:rPr lang="fr-FR"/>
              <a:t>TYPE D’OPERATION</a:t>
            </a:r>
          </a:p>
        </p:txBody>
      </p:sp>
      <p:sp>
        <p:nvSpPr>
          <p:cNvPr id="225" name="Espace réservé du texte 9">
            <a:extLst>
              <a:ext uri="{FF2B5EF4-FFF2-40B4-BE49-F238E27FC236}">
                <a16:creationId xmlns:a16="http://schemas.microsoft.com/office/drawing/2014/main" id="{36F10B59-C64E-7948-AFED-1C33ACF168B1}"/>
              </a:ext>
            </a:extLst>
          </p:cNvPr>
          <p:cNvSpPr>
            <a:spLocks noGrp="1"/>
          </p:cNvSpPr>
          <p:nvPr>
            <p:ph type="body" sz="quarter" idx="28"/>
          </p:nvPr>
        </p:nvSpPr>
        <p:spPr>
          <a:xfrm>
            <a:off x="514675" y="4826209"/>
            <a:ext cx="2629991" cy="1464171"/>
          </a:xfrm>
        </p:spPr>
        <p:txBody>
          <a:bodyPr/>
          <a:lstStyle>
            <a:lvl1pPr marL="0">
              <a:lnSpc>
                <a:spcPts val="1640"/>
              </a:lnSpc>
              <a:spcBef>
                <a:spcPts val="600"/>
              </a:spcBef>
              <a:defRPr sz="1500">
                <a:latin typeface="Baskerville" panose="02020502070401020303" pitchFamily="18" charset="0"/>
                <a:ea typeface="Baskerville" panose="02020502070401020303" pitchFamily="18" charset="0"/>
              </a:defRPr>
            </a:lvl1pPr>
            <a:lvl2pPr marL="7937" indent="0">
              <a:lnSpc>
                <a:spcPts val="1840"/>
              </a:lnSpc>
              <a:spcBef>
                <a:spcPts val="600"/>
              </a:spcBef>
              <a:buFontTx/>
              <a:buNone/>
              <a:tabLst/>
              <a:defRPr sz="1200"/>
            </a:lvl2pPr>
            <a:lvl3pPr marL="0">
              <a:lnSpc>
                <a:spcPts val="1440"/>
              </a:lnSpc>
              <a:spcBef>
                <a:spcPts val="600"/>
              </a:spcBef>
              <a:defRPr sz="1200"/>
            </a:lvl3pPr>
            <a:lvl4pPr marL="0">
              <a:lnSpc>
                <a:spcPts val="1440"/>
              </a:lnSpc>
              <a:spcBef>
                <a:spcPts val="600"/>
              </a:spcBef>
              <a:defRPr sz="1200"/>
            </a:lvl4pPr>
            <a:lvl5pPr marL="0">
              <a:lnSpc>
                <a:spcPts val="1440"/>
              </a:lnSpc>
              <a:spcBef>
                <a:spcPts val="600"/>
              </a:spcBef>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6" name="Rectangle 225">
            <a:extLst>
              <a:ext uri="{FF2B5EF4-FFF2-40B4-BE49-F238E27FC236}">
                <a16:creationId xmlns:a16="http://schemas.microsoft.com/office/drawing/2014/main" id="{8EAB7F9A-E730-0043-AAEC-1BDF15737580}"/>
              </a:ext>
            </a:extLst>
          </p:cNvPr>
          <p:cNvSpPr/>
          <p:nvPr userDrawn="1"/>
        </p:nvSpPr>
        <p:spPr>
          <a:xfrm>
            <a:off x="3815621" y="4655661"/>
            <a:ext cx="3060570" cy="212791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Rectangle 226">
            <a:extLst>
              <a:ext uri="{FF2B5EF4-FFF2-40B4-BE49-F238E27FC236}">
                <a16:creationId xmlns:a16="http://schemas.microsoft.com/office/drawing/2014/main" id="{DD4FEE4C-18D5-344B-ABC0-23B208FD4837}"/>
              </a:ext>
            </a:extLst>
          </p:cNvPr>
          <p:cNvSpPr/>
          <p:nvPr userDrawn="1"/>
        </p:nvSpPr>
        <p:spPr>
          <a:xfrm>
            <a:off x="3815621" y="4061773"/>
            <a:ext cx="3060570" cy="591694"/>
          </a:xfrm>
          <a:prstGeom prst="rect">
            <a:avLst/>
          </a:prstGeom>
          <a:solidFill>
            <a:srgbClr val="142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highlight>
                <a:srgbClr val="142046"/>
              </a:highlight>
            </a:endParaRPr>
          </a:p>
        </p:txBody>
      </p:sp>
      <p:sp>
        <p:nvSpPr>
          <p:cNvPr id="228" name="Espace réservé du texte 15">
            <a:extLst>
              <a:ext uri="{FF2B5EF4-FFF2-40B4-BE49-F238E27FC236}">
                <a16:creationId xmlns:a16="http://schemas.microsoft.com/office/drawing/2014/main" id="{8EBC5763-9DB4-AD47-AC8B-DBB195A3367E}"/>
              </a:ext>
            </a:extLst>
          </p:cNvPr>
          <p:cNvSpPr>
            <a:spLocks noGrp="1"/>
          </p:cNvSpPr>
          <p:nvPr>
            <p:ph type="body" sz="quarter" idx="29" hasCustomPrompt="1"/>
          </p:nvPr>
        </p:nvSpPr>
        <p:spPr>
          <a:xfrm>
            <a:off x="3959601" y="4137438"/>
            <a:ext cx="2695563" cy="501571"/>
          </a:xfrm>
        </p:spPr>
        <p:txBody>
          <a:bodyPr anchor="ctr" anchorCtr="0"/>
          <a:lstStyle>
            <a:lvl1pPr marL="0" indent="0" algn="ctr">
              <a:lnSpc>
                <a:spcPts val="1640"/>
              </a:lnSpc>
              <a:defRPr lang="fr-FR" sz="1300" kern="1200" cap="all" spc="110" baseline="0" dirty="0">
                <a:solidFill>
                  <a:schemeClr val="bg1"/>
                </a:solidFill>
                <a:latin typeface="Arial" panose="020B0604020202020204" pitchFamily="34" charset="0"/>
                <a:ea typeface="Baskerville" panose="02020502070401020303" pitchFamily="18"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marL="0" lvl="0" indent="7938" algn="ctr" defTabSz="1007943" rtl="0" eaLnBrk="1" latinLnBrk="0" hangingPunct="1">
              <a:lnSpc>
                <a:spcPts val="1640"/>
              </a:lnSpc>
              <a:spcBef>
                <a:spcPts val="1102"/>
              </a:spcBef>
              <a:buFontTx/>
              <a:buNone/>
              <a:tabLst/>
            </a:pPr>
            <a:r>
              <a:rPr lang="fr-FR"/>
              <a:t>TYPE D’OPERATION</a:t>
            </a:r>
          </a:p>
        </p:txBody>
      </p:sp>
      <p:sp>
        <p:nvSpPr>
          <p:cNvPr id="229" name="Espace réservé du texte 9">
            <a:extLst>
              <a:ext uri="{FF2B5EF4-FFF2-40B4-BE49-F238E27FC236}">
                <a16:creationId xmlns:a16="http://schemas.microsoft.com/office/drawing/2014/main" id="{7C3F6457-D057-1541-A9DE-461B700E4B22}"/>
              </a:ext>
            </a:extLst>
          </p:cNvPr>
          <p:cNvSpPr>
            <a:spLocks noGrp="1"/>
          </p:cNvSpPr>
          <p:nvPr>
            <p:ph type="body" sz="quarter" idx="30"/>
          </p:nvPr>
        </p:nvSpPr>
        <p:spPr>
          <a:xfrm>
            <a:off x="4022071" y="4826209"/>
            <a:ext cx="2629991" cy="1464171"/>
          </a:xfrm>
        </p:spPr>
        <p:txBody>
          <a:bodyPr/>
          <a:lstStyle>
            <a:lvl1pPr marL="0">
              <a:lnSpc>
                <a:spcPts val="1640"/>
              </a:lnSpc>
              <a:spcBef>
                <a:spcPts val="600"/>
              </a:spcBef>
              <a:defRPr sz="1500">
                <a:latin typeface="Baskerville" panose="02020502070401020303" pitchFamily="18" charset="0"/>
                <a:ea typeface="Baskerville" panose="02020502070401020303" pitchFamily="18" charset="0"/>
              </a:defRPr>
            </a:lvl1pPr>
            <a:lvl2pPr marL="7937" indent="0">
              <a:lnSpc>
                <a:spcPts val="1840"/>
              </a:lnSpc>
              <a:spcBef>
                <a:spcPts val="600"/>
              </a:spcBef>
              <a:buFontTx/>
              <a:buNone/>
              <a:tabLst/>
              <a:defRPr sz="1200"/>
            </a:lvl2pPr>
            <a:lvl3pPr marL="0">
              <a:lnSpc>
                <a:spcPts val="1440"/>
              </a:lnSpc>
              <a:spcBef>
                <a:spcPts val="600"/>
              </a:spcBef>
              <a:defRPr sz="1200"/>
            </a:lvl3pPr>
            <a:lvl4pPr marL="0">
              <a:lnSpc>
                <a:spcPts val="1440"/>
              </a:lnSpc>
              <a:spcBef>
                <a:spcPts val="600"/>
              </a:spcBef>
              <a:defRPr sz="1200"/>
            </a:lvl4pPr>
            <a:lvl5pPr marL="0">
              <a:lnSpc>
                <a:spcPts val="1440"/>
              </a:lnSpc>
              <a:spcBef>
                <a:spcPts val="600"/>
              </a:spcBef>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30" name="Rectangle 229">
            <a:extLst>
              <a:ext uri="{FF2B5EF4-FFF2-40B4-BE49-F238E27FC236}">
                <a16:creationId xmlns:a16="http://schemas.microsoft.com/office/drawing/2014/main" id="{4F85CD70-44D1-0445-8D4C-FD1787331AD5}"/>
              </a:ext>
            </a:extLst>
          </p:cNvPr>
          <p:cNvSpPr/>
          <p:nvPr userDrawn="1"/>
        </p:nvSpPr>
        <p:spPr>
          <a:xfrm>
            <a:off x="7304448" y="4655661"/>
            <a:ext cx="3060570" cy="212791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1" name="Rectangle 230">
            <a:extLst>
              <a:ext uri="{FF2B5EF4-FFF2-40B4-BE49-F238E27FC236}">
                <a16:creationId xmlns:a16="http://schemas.microsoft.com/office/drawing/2014/main" id="{072BCA44-5E75-2743-BAB0-53714A8B0260}"/>
              </a:ext>
            </a:extLst>
          </p:cNvPr>
          <p:cNvSpPr/>
          <p:nvPr userDrawn="1"/>
        </p:nvSpPr>
        <p:spPr>
          <a:xfrm>
            <a:off x="7304448" y="4061773"/>
            <a:ext cx="3060570" cy="591694"/>
          </a:xfrm>
          <a:prstGeom prst="rect">
            <a:avLst/>
          </a:prstGeom>
          <a:solidFill>
            <a:srgbClr val="142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highlight>
                <a:srgbClr val="142046"/>
              </a:highlight>
            </a:endParaRPr>
          </a:p>
        </p:txBody>
      </p:sp>
      <p:sp>
        <p:nvSpPr>
          <p:cNvPr id="232" name="Espace réservé du texte 15">
            <a:extLst>
              <a:ext uri="{FF2B5EF4-FFF2-40B4-BE49-F238E27FC236}">
                <a16:creationId xmlns:a16="http://schemas.microsoft.com/office/drawing/2014/main" id="{9C598DF1-34A9-9A45-ACC9-E369AEEAB428}"/>
              </a:ext>
            </a:extLst>
          </p:cNvPr>
          <p:cNvSpPr>
            <a:spLocks noGrp="1"/>
          </p:cNvSpPr>
          <p:nvPr>
            <p:ph type="body" sz="quarter" idx="31" hasCustomPrompt="1"/>
          </p:nvPr>
        </p:nvSpPr>
        <p:spPr>
          <a:xfrm>
            <a:off x="7448428" y="4137438"/>
            <a:ext cx="2695563" cy="501571"/>
          </a:xfrm>
        </p:spPr>
        <p:txBody>
          <a:bodyPr anchor="ctr" anchorCtr="0"/>
          <a:lstStyle>
            <a:lvl1pPr marL="0" indent="0" algn="ctr">
              <a:lnSpc>
                <a:spcPts val="1640"/>
              </a:lnSpc>
              <a:defRPr lang="fr-FR" sz="1300" kern="1200" cap="all" spc="110" baseline="0" dirty="0">
                <a:solidFill>
                  <a:schemeClr val="bg1"/>
                </a:solidFill>
                <a:latin typeface="Arial" panose="020B0604020202020204" pitchFamily="34" charset="0"/>
                <a:ea typeface="Baskerville" panose="02020502070401020303" pitchFamily="18"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marL="0" lvl="0" indent="7938" algn="ctr" defTabSz="1007943" rtl="0" eaLnBrk="1" latinLnBrk="0" hangingPunct="1">
              <a:lnSpc>
                <a:spcPts val="1640"/>
              </a:lnSpc>
              <a:spcBef>
                <a:spcPts val="1102"/>
              </a:spcBef>
              <a:buFontTx/>
              <a:buNone/>
              <a:tabLst/>
            </a:pPr>
            <a:r>
              <a:rPr lang="fr-FR"/>
              <a:t>TYPE D’OPERATION</a:t>
            </a:r>
          </a:p>
        </p:txBody>
      </p:sp>
      <p:sp>
        <p:nvSpPr>
          <p:cNvPr id="233" name="Espace réservé du texte 9">
            <a:extLst>
              <a:ext uri="{FF2B5EF4-FFF2-40B4-BE49-F238E27FC236}">
                <a16:creationId xmlns:a16="http://schemas.microsoft.com/office/drawing/2014/main" id="{35EC9F6D-4543-5C40-8C72-587DD4AFFA0F}"/>
              </a:ext>
            </a:extLst>
          </p:cNvPr>
          <p:cNvSpPr>
            <a:spLocks noGrp="1"/>
          </p:cNvSpPr>
          <p:nvPr>
            <p:ph type="body" sz="quarter" idx="32"/>
          </p:nvPr>
        </p:nvSpPr>
        <p:spPr>
          <a:xfrm>
            <a:off x="7510898" y="4826209"/>
            <a:ext cx="2629991" cy="1464171"/>
          </a:xfrm>
        </p:spPr>
        <p:txBody>
          <a:bodyPr/>
          <a:lstStyle>
            <a:lvl1pPr marL="0">
              <a:lnSpc>
                <a:spcPts val="1640"/>
              </a:lnSpc>
              <a:spcBef>
                <a:spcPts val="600"/>
              </a:spcBef>
              <a:defRPr sz="1500">
                <a:latin typeface="Baskerville" panose="02020502070401020303" pitchFamily="18" charset="0"/>
                <a:ea typeface="Baskerville" panose="02020502070401020303" pitchFamily="18" charset="0"/>
              </a:defRPr>
            </a:lvl1pPr>
            <a:lvl2pPr marL="7937" indent="0">
              <a:lnSpc>
                <a:spcPts val="1840"/>
              </a:lnSpc>
              <a:spcBef>
                <a:spcPts val="600"/>
              </a:spcBef>
              <a:buFontTx/>
              <a:buNone/>
              <a:tabLst/>
              <a:defRPr sz="1200"/>
            </a:lvl2pPr>
            <a:lvl3pPr marL="0">
              <a:lnSpc>
                <a:spcPts val="1440"/>
              </a:lnSpc>
              <a:spcBef>
                <a:spcPts val="600"/>
              </a:spcBef>
              <a:defRPr sz="1200"/>
            </a:lvl3pPr>
            <a:lvl4pPr marL="0">
              <a:lnSpc>
                <a:spcPts val="1440"/>
              </a:lnSpc>
              <a:spcBef>
                <a:spcPts val="600"/>
              </a:spcBef>
              <a:defRPr sz="1200"/>
            </a:lvl4pPr>
            <a:lvl5pPr marL="0">
              <a:lnSpc>
                <a:spcPts val="1440"/>
              </a:lnSpc>
              <a:spcBef>
                <a:spcPts val="600"/>
              </a:spcBef>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2063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TINCTIONS">
    <p:bg>
      <p:bgPr>
        <a:solidFill>
          <a:srgbClr val="14204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31886"/>
          </a:xfrm>
        </p:spPr>
        <p:txBody>
          <a:bodyPr/>
          <a:lstStyle>
            <a:lvl1pPr>
              <a:lnSpc>
                <a:spcPts val="2500"/>
              </a:lnSpc>
              <a:defRPr>
                <a:solidFill>
                  <a:schemeClr val="bg2"/>
                </a:solidFill>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pic>
        <p:nvPicPr>
          <p:cNvPr id="43" name="Image 42">
            <a:extLst>
              <a:ext uri="{FF2B5EF4-FFF2-40B4-BE49-F238E27FC236}">
                <a16:creationId xmlns:a16="http://schemas.microsoft.com/office/drawing/2014/main" id="{E45D1725-22E9-974D-A8F8-56FC34E2B1BF}"/>
              </a:ext>
            </a:extLst>
          </p:cNvPr>
          <p:cNvPicPr>
            <a:picLocks noChangeAspect="1"/>
          </p:cNvPicPr>
          <p:nvPr userDrawn="1"/>
        </p:nvPicPr>
        <p:blipFill>
          <a:blip r:embed="rId3"/>
          <a:stretch>
            <a:fillRect/>
          </a:stretch>
        </p:blipFill>
        <p:spPr>
          <a:xfrm>
            <a:off x="327412" y="844174"/>
            <a:ext cx="283389" cy="31488"/>
          </a:xfrm>
          <a:prstGeom prst="rect">
            <a:avLst/>
          </a:prstGeom>
        </p:spPr>
      </p:pic>
    </p:spTree>
    <p:extLst>
      <p:ext uri="{BB962C8B-B14F-4D97-AF65-F5344CB8AC3E}">
        <p14:creationId xmlns:p14="http://schemas.microsoft.com/office/powerpoint/2010/main" val="143149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2">
    <p:bg>
      <p:bgPr>
        <a:solidFill>
          <a:schemeClr val="bg2"/>
        </a:solidFill>
        <a:effectLst/>
      </p:bgPr>
    </p:bg>
    <p:spTree>
      <p:nvGrpSpPr>
        <p:cNvPr id="1" name=""/>
        <p:cNvGrpSpPr/>
        <p:nvPr/>
      </p:nvGrpSpPr>
      <p:grpSpPr>
        <a:xfrm>
          <a:off x="0" y="0"/>
          <a:ext cx="0" cy="0"/>
          <a:chOff x="0" y="0"/>
          <a:chExt cx="0" cy="0"/>
        </a:xfrm>
      </p:grpSpPr>
      <p:pic>
        <p:nvPicPr>
          <p:cNvPr id="5" name="Image 4" descr="Une image contenant vélo, assis, blanc, air&#10;&#10;Description générée automatiquement">
            <a:extLst>
              <a:ext uri="{FF2B5EF4-FFF2-40B4-BE49-F238E27FC236}">
                <a16:creationId xmlns:a16="http://schemas.microsoft.com/office/drawing/2014/main" id="{6AAAD56B-BD34-A643-9B52-77AFD5F6D7B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9610"/>
            <a:ext cx="10691813" cy="7629286"/>
          </a:xfrm>
          <a:prstGeom prst="rect">
            <a:avLst/>
          </a:prstGeom>
        </p:spPr>
      </p:pic>
      <p:sp>
        <p:nvSpPr>
          <p:cNvPr id="17" name="Title 1">
            <a:extLst>
              <a:ext uri="{FF2B5EF4-FFF2-40B4-BE49-F238E27FC236}">
                <a16:creationId xmlns:a16="http://schemas.microsoft.com/office/drawing/2014/main" id="{ACC5C511-5047-F344-A845-D26BE43B6868}"/>
              </a:ext>
            </a:extLst>
          </p:cNvPr>
          <p:cNvSpPr>
            <a:spLocks noGrp="1"/>
          </p:cNvSpPr>
          <p:nvPr>
            <p:ph type="ctrTitle" hasCustomPrompt="1"/>
          </p:nvPr>
        </p:nvSpPr>
        <p:spPr>
          <a:xfrm>
            <a:off x="5377011" y="2799182"/>
            <a:ext cx="4917059" cy="720197"/>
          </a:xfrm>
        </p:spPr>
        <p:txBody>
          <a:bodyPr anchor="b" anchorCtr="0"/>
          <a:lstStyle>
            <a:lvl1pPr algn="l">
              <a:defRPr lang="en-US" sz="2600" b="0" i="0" kern="1200" cap="all" spc="200" baseline="0" dirty="0">
                <a:solidFill>
                  <a:srgbClr val="0000BD"/>
                </a:solidFill>
                <a:latin typeface="Arial" panose="020B0604020202020204" pitchFamily="34" charset="0"/>
                <a:ea typeface="+mj-ea"/>
                <a:cs typeface="Arial" panose="020B0604020202020204" pitchFamily="34" charset="0"/>
              </a:defRPr>
            </a:lvl1pPr>
          </a:lstStyle>
          <a:p>
            <a:r>
              <a:rPr lang="fr-FR"/>
              <a:t>MODIFIEZ LE STYLE DU TITRE</a:t>
            </a:r>
            <a:endParaRPr lang="en-US"/>
          </a:p>
        </p:txBody>
      </p:sp>
      <p:sp>
        <p:nvSpPr>
          <p:cNvPr id="19" name="Subtitle 2">
            <a:extLst>
              <a:ext uri="{FF2B5EF4-FFF2-40B4-BE49-F238E27FC236}">
                <a16:creationId xmlns:a16="http://schemas.microsoft.com/office/drawing/2014/main" id="{2FB09116-7A5F-4742-8A60-40EDDE31BB58}"/>
              </a:ext>
            </a:extLst>
          </p:cNvPr>
          <p:cNvSpPr>
            <a:spLocks noGrp="1"/>
          </p:cNvSpPr>
          <p:nvPr>
            <p:ph type="subTitle" idx="1"/>
          </p:nvPr>
        </p:nvSpPr>
        <p:spPr>
          <a:xfrm>
            <a:off x="5377011" y="3796378"/>
            <a:ext cx="4917059" cy="307777"/>
          </a:xfrm>
          <a:prstGeom prst="rect">
            <a:avLst/>
          </a:prstGeom>
        </p:spPr>
        <p:txBody>
          <a:bodyPr wrap="square">
            <a:spAutoFit/>
          </a:bodyPr>
          <a:lstStyle>
            <a:lvl1pPr marL="0" indent="0" algn="l">
              <a:buNone/>
              <a:defRPr sz="2000">
                <a:solidFill>
                  <a:srgbClr val="142046"/>
                </a:solidFill>
                <a:latin typeface="Times" pitchFamily="2" charset="0"/>
                <a:ea typeface="Baskerville" panose="02020502070401020303"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a:p>
        </p:txBody>
      </p:sp>
      <p:sp>
        <p:nvSpPr>
          <p:cNvPr id="20" name="Espace réservé du texte 15">
            <a:extLst>
              <a:ext uri="{FF2B5EF4-FFF2-40B4-BE49-F238E27FC236}">
                <a16:creationId xmlns:a16="http://schemas.microsoft.com/office/drawing/2014/main" id="{C4C1DDAD-015D-7B46-B6D7-8451CDE2CF0B}"/>
              </a:ext>
            </a:extLst>
          </p:cNvPr>
          <p:cNvSpPr>
            <a:spLocks noGrp="1"/>
          </p:cNvSpPr>
          <p:nvPr>
            <p:ph type="body" sz="quarter" idx="13"/>
          </p:nvPr>
        </p:nvSpPr>
        <p:spPr>
          <a:xfrm>
            <a:off x="5393817" y="4221932"/>
            <a:ext cx="2685312" cy="271677"/>
          </a:xfrm>
          <a:prstGeom prst="rect">
            <a:avLst/>
          </a:prstGeom>
        </p:spPr>
        <p:txBody>
          <a:bodyPr wrap="square">
            <a:spAutoFit/>
          </a:bodyPr>
          <a:lstStyle>
            <a:lvl1pPr>
              <a:defRPr sz="1400" spc="300">
                <a:solidFill>
                  <a:srgbClr val="FF1E2F"/>
                </a:solidFill>
                <a:latin typeface="Arial" panose="020B0604020202020204" pitchFamily="34" charset="0"/>
                <a:cs typeface="Arial" panose="020B0604020202020204" pitchFamily="34" charset="0"/>
              </a:defRPr>
            </a:lvl1pPr>
            <a:lvl2pPr>
              <a:defRPr sz="1400">
                <a:solidFill>
                  <a:srgbClr val="FF1E2F"/>
                </a:solidFill>
                <a:latin typeface="Corbel" panose="020B0503020204020204" pitchFamily="34" charset="0"/>
              </a:defRPr>
            </a:lvl2pPr>
            <a:lvl3pPr>
              <a:defRPr sz="1400">
                <a:solidFill>
                  <a:srgbClr val="FF1E2F"/>
                </a:solidFill>
                <a:latin typeface="Corbel" panose="020B0503020204020204" pitchFamily="34" charset="0"/>
              </a:defRPr>
            </a:lvl3pPr>
            <a:lvl4pPr>
              <a:defRPr sz="1400">
                <a:solidFill>
                  <a:srgbClr val="FF1E2F"/>
                </a:solidFill>
                <a:latin typeface="Corbel" panose="020B0503020204020204" pitchFamily="34" charset="0"/>
              </a:defRPr>
            </a:lvl4pPr>
            <a:lvl5pPr>
              <a:defRPr sz="1400">
                <a:solidFill>
                  <a:srgbClr val="FF1E2F"/>
                </a:solidFill>
                <a:latin typeface="Corbel" panose="020B0503020204020204" pitchFamily="34" charset="0"/>
              </a:defRPr>
            </a:lvl5pPr>
          </a:lstStyle>
          <a:p>
            <a:pPr lvl="0"/>
            <a:r>
              <a:rPr lang="fr-FR"/>
              <a:t>Cliquez pour modifier les styles du texte du masque</a:t>
            </a:r>
          </a:p>
        </p:txBody>
      </p:sp>
      <p:pic>
        <p:nvPicPr>
          <p:cNvPr id="21" name="Image 20">
            <a:extLst>
              <a:ext uri="{FF2B5EF4-FFF2-40B4-BE49-F238E27FC236}">
                <a16:creationId xmlns:a16="http://schemas.microsoft.com/office/drawing/2014/main" id="{4ACC3B16-3A23-0D4C-8789-5B8C9379E6F5}"/>
              </a:ext>
            </a:extLst>
          </p:cNvPr>
          <p:cNvPicPr>
            <a:picLocks noChangeAspect="1"/>
          </p:cNvPicPr>
          <p:nvPr userDrawn="1"/>
        </p:nvPicPr>
        <p:blipFill>
          <a:blip r:embed="rId3"/>
          <a:stretch>
            <a:fillRect/>
          </a:stretch>
        </p:blipFill>
        <p:spPr>
          <a:xfrm>
            <a:off x="5393912" y="3640500"/>
            <a:ext cx="342901" cy="38101"/>
          </a:xfrm>
          <a:prstGeom prst="rect">
            <a:avLst/>
          </a:prstGeom>
        </p:spPr>
      </p:pic>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29" y="105768"/>
            <a:ext cx="1097795" cy="916659"/>
          </a:xfrm>
          <a:prstGeom prst="rect">
            <a:avLst/>
          </a:prstGeom>
        </p:spPr>
      </p:pic>
      <p:pic>
        <p:nvPicPr>
          <p:cNvPr id="9" name="Image 8"/>
          <p:cNvPicPr>
            <a:picLocks noChangeAspect="1"/>
          </p:cNvPicPr>
          <p:nvPr userDrawn="1"/>
        </p:nvPicPr>
        <p:blipFill rotWithShape="1">
          <a:blip r:embed="rId5">
            <a:extLst>
              <a:ext uri="{28A0092B-C50C-407E-A947-70E740481C1C}">
                <a14:useLocalDpi xmlns:a14="http://schemas.microsoft.com/office/drawing/2010/main" val="0"/>
              </a:ext>
            </a:extLst>
          </a:blip>
          <a:srcRect l="22727"/>
          <a:stretch/>
        </p:blipFill>
        <p:spPr>
          <a:xfrm>
            <a:off x="1061975" y="238642"/>
            <a:ext cx="1519253" cy="499388"/>
          </a:xfrm>
          <a:prstGeom prst="rect">
            <a:avLst/>
          </a:prstGeom>
        </p:spPr>
      </p:pic>
    </p:spTree>
    <p:extLst>
      <p:ext uri="{BB962C8B-B14F-4D97-AF65-F5344CB8AC3E}">
        <p14:creationId xmlns:p14="http://schemas.microsoft.com/office/powerpoint/2010/main" val="270391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DISTINCTIONS">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6D5F6-EF52-4339-BEF6-3AD5EC18410D}"/>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31886"/>
          </a:xfrm>
        </p:spPr>
        <p:txBody>
          <a:bodyPr/>
          <a:lstStyle>
            <a:lvl1pPr>
              <a:lnSpc>
                <a:spcPts val="2500"/>
              </a:lnSpc>
              <a:defRPr>
                <a:solidFill>
                  <a:srgbClr val="0000BD"/>
                </a:solidFill>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pic>
        <p:nvPicPr>
          <p:cNvPr id="43" name="Image 42">
            <a:extLst>
              <a:ext uri="{FF2B5EF4-FFF2-40B4-BE49-F238E27FC236}">
                <a16:creationId xmlns:a16="http://schemas.microsoft.com/office/drawing/2014/main" id="{E45D1725-22E9-974D-A8F8-56FC34E2B1BF}"/>
              </a:ext>
            </a:extLst>
          </p:cNvPr>
          <p:cNvPicPr>
            <a:picLocks noChangeAspect="1"/>
          </p:cNvPicPr>
          <p:nvPr userDrawn="1"/>
        </p:nvPicPr>
        <p:blipFill>
          <a:blip r:embed="rId3"/>
          <a:stretch>
            <a:fillRect/>
          </a:stretch>
        </p:blipFill>
        <p:spPr>
          <a:xfrm>
            <a:off x="327412" y="844174"/>
            <a:ext cx="283389" cy="31488"/>
          </a:xfrm>
          <a:prstGeom prst="rect">
            <a:avLst/>
          </a:prstGeom>
        </p:spPr>
      </p:pic>
    </p:spTree>
    <p:extLst>
      <p:ext uri="{BB962C8B-B14F-4D97-AF65-F5344CB8AC3E}">
        <p14:creationId xmlns:p14="http://schemas.microsoft.com/office/powerpoint/2010/main" val="2436255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STINCTIONS">
    <p:bg>
      <p:bgPr>
        <a:solidFill>
          <a:srgbClr val="14204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31886"/>
          </a:xfrm>
        </p:spPr>
        <p:txBody>
          <a:bodyPr/>
          <a:lstStyle>
            <a:lvl1pPr>
              <a:lnSpc>
                <a:spcPts val="2500"/>
              </a:lnSpc>
              <a:defRPr>
                <a:solidFill>
                  <a:schemeClr val="bg2"/>
                </a:solidFill>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5" name="Rectangle 4">
            <a:extLst>
              <a:ext uri="{FF2B5EF4-FFF2-40B4-BE49-F238E27FC236}">
                <a16:creationId xmlns:a16="http://schemas.microsoft.com/office/drawing/2014/main" id="{5322E92E-49F0-264F-8373-518F00BA4C72}"/>
              </a:ext>
            </a:extLst>
          </p:cNvPr>
          <p:cNvSpPr/>
          <p:nvPr userDrawn="1"/>
        </p:nvSpPr>
        <p:spPr>
          <a:xfrm>
            <a:off x="307975" y="1898305"/>
            <a:ext cx="1995052" cy="131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Picture Placeholder 3">
            <a:extLst>
              <a:ext uri="{FF2B5EF4-FFF2-40B4-BE49-F238E27FC236}">
                <a16:creationId xmlns:a16="http://schemas.microsoft.com/office/drawing/2014/main" id="{A21E05AA-DC22-3549-A780-FB4D37B03900}"/>
              </a:ext>
            </a:extLst>
          </p:cNvPr>
          <p:cNvSpPr>
            <a:spLocks noGrp="1"/>
          </p:cNvSpPr>
          <p:nvPr>
            <p:ph type="pic" sz="quarter" idx="13" hasCustomPrompt="1"/>
          </p:nvPr>
        </p:nvSpPr>
        <p:spPr>
          <a:xfrm>
            <a:off x="509872" y="2128223"/>
            <a:ext cx="1591258" cy="856901"/>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14" name="Rectangle 13">
            <a:extLst>
              <a:ext uri="{FF2B5EF4-FFF2-40B4-BE49-F238E27FC236}">
                <a16:creationId xmlns:a16="http://schemas.microsoft.com/office/drawing/2014/main" id="{10E5D66B-BDE4-6D42-B272-355658113798}"/>
              </a:ext>
            </a:extLst>
          </p:cNvPr>
          <p:cNvSpPr/>
          <p:nvPr userDrawn="1"/>
        </p:nvSpPr>
        <p:spPr>
          <a:xfrm>
            <a:off x="2980231" y="1898305"/>
            <a:ext cx="1995052" cy="131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Picture Placeholder 3">
            <a:extLst>
              <a:ext uri="{FF2B5EF4-FFF2-40B4-BE49-F238E27FC236}">
                <a16:creationId xmlns:a16="http://schemas.microsoft.com/office/drawing/2014/main" id="{5B0E9F48-033E-4941-AB8F-0EF5DCD757BA}"/>
              </a:ext>
            </a:extLst>
          </p:cNvPr>
          <p:cNvSpPr>
            <a:spLocks noGrp="1"/>
          </p:cNvSpPr>
          <p:nvPr>
            <p:ph type="pic" sz="quarter" idx="14" hasCustomPrompt="1"/>
          </p:nvPr>
        </p:nvSpPr>
        <p:spPr>
          <a:xfrm>
            <a:off x="3182128" y="2128223"/>
            <a:ext cx="1591258" cy="856901"/>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16" name="Rectangle 15">
            <a:extLst>
              <a:ext uri="{FF2B5EF4-FFF2-40B4-BE49-F238E27FC236}">
                <a16:creationId xmlns:a16="http://schemas.microsoft.com/office/drawing/2014/main" id="{534C7638-F5A2-CC4D-88FC-7914A8D0A2C0}"/>
              </a:ext>
            </a:extLst>
          </p:cNvPr>
          <p:cNvSpPr/>
          <p:nvPr userDrawn="1"/>
        </p:nvSpPr>
        <p:spPr>
          <a:xfrm>
            <a:off x="5659696" y="1898763"/>
            <a:ext cx="1995052" cy="131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Picture Placeholder 3">
            <a:extLst>
              <a:ext uri="{FF2B5EF4-FFF2-40B4-BE49-F238E27FC236}">
                <a16:creationId xmlns:a16="http://schemas.microsoft.com/office/drawing/2014/main" id="{52D5FF36-DA87-C345-AE3B-DDAF7A5751E9}"/>
              </a:ext>
            </a:extLst>
          </p:cNvPr>
          <p:cNvSpPr>
            <a:spLocks noGrp="1"/>
          </p:cNvSpPr>
          <p:nvPr>
            <p:ph type="pic" sz="quarter" idx="15" hasCustomPrompt="1"/>
          </p:nvPr>
        </p:nvSpPr>
        <p:spPr>
          <a:xfrm>
            <a:off x="5868804" y="2128223"/>
            <a:ext cx="1591258" cy="856901"/>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18" name="Rectangle 17">
            <a:extLst>
              <a:ext uri="{FF2B5EF4-FFF2-40B4-BE49-F238E27FC236}">
                <a16:creationId xmlns:a16="http://schemas.microsoft.com/office/drawing/2014/main" id="{243A48A1-C68B-9341-BFE9-40148B6D0A1B}"/>
              </a:ext>
            </a:extLst>
          </p:cNvPr>
          <p:cNvSpPr/>
          <p:nvPr userDrawn="1"/>
        </p:nvSpPr>
        <p:spPr>
          <a:xfrm>
            <a:off x="8335557" y="1898305"/>
            <a:ext cx="1995052" cy="131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Picture Placeholder 3">
            <a:extLst>
              <a:ext uri="{FF2B5EF4-FFF2-40B4-BE49-F238E27FC236}">
                <a16:creationId xmlns:a16="http://schemas.microsoft.com/office/drawing/2014/main" id="{27588E09-DED8-E54D-BC0A-ADC56845A4D9}"/>
              </a:ext>
            </a:extLst>
          </p:cNvPr>
          <p:cNvSpPr>
            <a:spLocks noGrp="1"/>
          </p:cNvSpPr>
          <p:nvPr>
            <p:ph type="pic" sz="quarter" idx="16" hasCustomPrompt="1"/>
          </p:nvPr>
        </p:nvSpPr>
        <p:spPr>
          <a:xfrm>
            <a:off x="8537454" y="2128223"/>
            <a:ext cx="1591258" cy="856901"/>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cxnSp>
        <p:nvCxnSpPr>
          <p:cNvPr id="10" name="Connecteur droit 9">
            <a:extLst>
              <a:ext uri="{FF2B5EF4-FFF2-40B4-BE49-F238E27FC236}">
                <a16:creationId xmlns:a16="http://schemas.microsoft.com/office/drawing/2014/main" id="{F9943F5F-AE8D-6E41-96FE-B885A763C1D1}"/>
              </a:ext>
            </a:extLst>
          </p:cNvPr>
          <p:cNvCxnSpPr/>
          <p:nvPr userDrawn="1"/>
        </p:nvCxnSpPr>
        <p:spPr>
          <a:xfrm>
            <a:off x="307975" y="1765005"/>
            <a:ext cx="1995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504DF78F-DAE2-6149-8BAC-4D3AD2C74604}"/>
              </a:ext>
            </a:extLst>
          </p:cNvPr>
          <p:cNvCxnSpPr/>
          <p:nvPr userDrawn="1"/>
        </p:nvCxnSpPr>
        <p:spPr>
          <a:xfrm>
            <a:off x="307975" y="3349256"/>
            <a:ext cx="1995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4788AE5-F2B6-9F45-8EC9-198CA2CFEC79}"/>
              </a:ext>
            </a:extLst>
          </p:cNvPr>
          <p:cNvCxnSpPr/>
          <p:nvPr userDrawn="1"/>
        </p:nvCxnSpPr>
        <p:spPr>
          <a:xfrm>
            <a:off x="2966115" y="1765005"/>
            <a:ext cx="1995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FC7D8979-AD8D-2342-A7D8-CCE419F7CC50}"/>
              </a:ext>
            </a:extLst>
          </p:cNvPr>
          <p:cNvCxnSpPr/>
          <p:nvPr userDrawn="1"/>
        </p:nvCxnSpPr>
        <p:spPr>
          <a:xfrm>
            <a:off x="2966115" y="3349256"/>
            <a:ext cx="1995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1722AF5C-1FCD-D345-94A4-40E708BF866D}"/>
              </a:ext>
            </a:extLst>
          </p:cNvPr>
          <p:cNvCxnSpPr/>
          <p:nvPr userDrawn="1"/>
        </p:nvCxnSpPr>
        <p:spPr>
          <a:xfrm>
            <a:off x="5645520" y="1765005"/>
            <a:ext cx="1995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163A6539-3951-CC4A-AEF6-3B509F665B0C}"/>
              </a:ext>
            </a:extLst>
          </p:cNvPr>
          <p:cNvCxnSpPr/>
          <p:nvPr userDrawn="1"/>
        </p:nvCxnSpPr>
        <p:spPr>
          <a:xfrm>
            <a:off x="5645520" y="3349256"/>
            <a:ext cx="1995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1736FD22-C6DA-DB44-BA52-0CD276772DDC}"/>
              </a:ext>
            </a:extLst>
          </p:cNvPr>
          <p:cNvCxnSpPr/>
          <p:nvPr userDrawn="1"/>
        </p:nvCxnSpPr>
        <p:spPr>
          <a:xfrm>
            <a:off x="8314292" y="1765005"/>
            <a:ext cx="1995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E1C685FB-55E6-0542-A53B-EF69E274BD24}"/>
              </a:ext>
            </a:extLst>
          </p:cNvPr>
          <p:cNvCxnSpPr/>
          <p:nvPr userDrawn="1"/>
        </p:nvCxnSpPr>
        <p:spPr>
          <a:xfrm>
            <a:off x="8314292" y="3349256"/>
            <a:ext cx="1995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3" name="Image 42">
            <a:extLst>
              <a:ext uri="{FF2B5EF4-FFF2-40B4-BE49-F238E27FC236}">
                <a16:creationId xmlns:a16="http://schemas.microsoft.com/office/drawing/2014/main" id="{E45D1725-22E9-974D-A8F8-56FC34E2B1BF}"/>
              </a:ext>
            </a:extLst>
          </p:cNvPr>
          <p:cNvPicPr>
            <a:picLocks noChangeAspect="1"/>
          </p:cNvPicPr>
          <p:nvPr userDrawn="1"/>
        </p:nvPicPr>
        <p:blipFill>
          <a:blip r:embed="rId3"/>
          <a:stretch>
            <a:fillRect/>
          </a:stretch>
        </p:blipFill>
        <p:spPr>
          <a:xfrm>
            <a:off x="327412" y="844174"/>
            <a:ext cx="283389" cy="31488"/>
          </a:xfrm>
          <a:prstGeom prst="rect">
            <a:avLst/>
          </a:prstGeom>
        </p:spPr>
      </p:pic>
      <p:sp>
        <p:nvSpPr>
          <p:cNvPr id="44" name="Espace réservé du texte 9">
            <a:extLst>
              <a:ext uri="{FF2B5EF4-FFF2-40B4-BE49-F238E27FC236}">
                <a16:creationId xmlns:a16="http://schemas.microsoft.com/office/drawing/2014/main" id="{36F10B59-C64E-7948-AFED-1C33ACF168B1}"/>
              </a:ext>
            </a:extLst>
          </p:cNvPr>
          <p:cNvSpPr>
            <a:spLocks noGrp="1"/>
          </p:cNvSpPr>
          <p:nvPr>
            <p:ph type="body" sz="quarter" idx="28" hasCustomPrompt="1"/>
          </p:nvPr>
        </p:nvSpPr>
        <p:spPr>
          <a:xfrm>
            <a:off x="308226" y="3484484"/>
            <a:ext cx="1994802" cy="1464171"/>
          </a:xfrm>
        </p:spPr>
        <p:txBody>
          <a:bodyPr/>
          <a:lstStyle>
            <a:lvl1pPr marL="0">
              <a:lnSpc>
                <a:spcPts val="1640"/>
              </a:lnSpc>
              <a:spcBef>
                <a:spcPts val="600"/>
              </a:spcBef>
              <a:defRPr sz="1400">
                <a:solidFill>
                  <a:schemeClr val="bg1"/>
                </a:solidFill>
                <a:latin typeface="Times" panose="02020603050405020304" pitchFamily="18" charset="0"/>
                <a:ea typeface="Times" panose="02020603050405020304" pitchFamily="18" charset="0"/>
                <a:cs typeface="Times" panose="02020603050405020304" pitchFamily="18" charset="0"/>
              </a:defRPr>
            </a:lvl1pPr>
            <a:lvl2pPr marL="7937" indent="0">
              <a:lnSpc>
                <a:spcPts val="1840"/>
              </a:lnSpc>
              <a:spcBef>
                <a:spcPts val="600"/>
              </a:spcBef>
              <a:buFontTx/>
              <a:buNone/>
              <a:tabLst/>
              <a:defRPr sz="1200">
                <a:solidFill>
                  <a:schemeClr val="bg1"/>
                </a:solidFill>
              </a:defRPr>
            </a:lvl2pPr>
            <a:lvl3pPr marL="0">
              <a:lnSpc>
                <a:spcPts val="1440"/>
              </a:lnSpc>
              <a:spcBef>
                <a:spcPts val="600"/>
              </a:spcBef>
              <a:defRPr sz="1200">
                <a:solidFill>
                  <a:schemeClr val="bg1"/>
                </a:solidFill>
              </a:defRPr>
            </a:lvl3pPr>
            <a:lvl4pPr marL="0">
              <a:lnSpc>
                <a:spcPts val="1440"/>
              </a:lnSpc>
              <a:spcBef>
                <a:spcPts val="600"/>
              </a:spcBef>
              <a:defRPr sz="1200">
                <a:solidFill>
                  <a:schemeClr val="bg1"/>
                </a:solidFill>
              </a:defRPr>
            </a:lvl4pPr>
            <a:lvl5pPr marL="0">
              <a:lnSpc>
                <a:spcPts val="1440"/>
              </a:lnSpc>
              <a:spcBef>
                <a:spcPts val="600"/>
              </a:spcBef>
              <a:defRPr sz="1200">
                <a:solidFill>
                  <a:schemeClr val="bg1"/>
                </a:solidFill>
              </a:defRPr>
            </a:lvl5pPr>
          </a:lstStyle>
          <a:p>
            <a:pPr lvl="0"/>
            <a:r>
              <a:rPr lang="fr-FR"/>
              <a:t>Cliquez pour modifier les styles du texte du masque</a:t>
            </a:r>
          </a:p>
          <a:p>
            <a:pPr lvl="3"/>
            <a:r>
              <a:rPr lang="fr-FR"/>
              <a:t>Deuxième niveau</a:t>
            </a:r>
          </a:p>
        </p:txBody>
      </p:sp>
      <p:sp>
        <p:nvSpPr>
          <p:cNvPr id="45" name="Espace réservé du texte 9">
            <a:extLst>
              <a:ext uri="{FF2B5EF4-FFF2-40B4-BE49-F238E27FC236}">
                <a16:creationId xmlns:a16="http://schemas.microsoft.com/office/drawing/2014/main" id="{36F10B59-C64E-7948-AFED-1C33ACF168B1}"/>
              </a:ext>
            </a:extLst>
          </p:cNvPr>
          <p:cNvSpPr>
            <a:spLocks noGrp="1"/>
          </p:cNvSpPr>
          <p:nvPr>
            <p:ph type="body" sz="quarter" idx="29" hasCustomPrompt="1"/>
          </p:nvPr>
        </p:nvSpPr>
        <p:spPr>
          <a:xfrm>
            <a:off x="2981958" y="3484484"/>
            <a:ext cx="1994802" cy="1464171"/>
          </a:xfrm>
        </p:spPr>
        <p:txBody>
          <a:bodyPr/>
          <a:lstStyle>
            <a:lvl1pPr marL="0" indent="0">
              <a:lnSpc>
                <a:spcPts val="1640"/>
              </a:lnSpc>
              <a:spcBef>
                <a:spcPts val="600"/>
              </a:spcBef>
              <a:defRPr lang="fr-FR" sz="1400" kern="1200" spc="20" baseline="0" dirty="0">
                <a:solidFill>
                  <a:schemeClr val="bg1"/>
                </a:solidFill>
                <a:latin typeface="Times" panose="02020603050405020304" pitchFamily="18" charset="0"/>
                <a:ea typeface="Times" panose="02020603050405020304" pitchFamily="18" charset="0"/>
                <a:cs typeface="Times" panose="02020603050405020304" pitchFamily="18" charset="0"/>
              </a:defRPr>
            </a:lvl1pPr>
            <a:lvl2pPr marL="7937" indent="0">
              <a:lnSpc>
                <a:spcPts val="1840"/>
              </a:lnSpc>
              <a:spcBef>
                <a:spcPts val="600"/>
              </a:spcBef>
              <a:buFontTx/>
              <a:buNone/>
              <a:tabLst/>
              <a:defRPr sz="1200">
                <a:solidFill>
                  <a:schemeClr val="bg1"/>
                </a:solidFill>
              </a:defRPr>
            </a:lvl2pPr>
            <a:lvl3pPr marL="0">
              <a:lnSpc>
                <a:spcPts val="1440"/>
              </a:lnSpc>
              <a:spcBef>
                <a:spcPts val="600"/>
              </a:spcBef>
              <a:defRPr sz="1200">
                <a:solidFill>
                  <a:schemeClr val="bg1"/>
                </a:solidFill>
              </a:defRPr>
            </a:lvl3pPr>
            <a:lvl4pPr marL="0">
              <a:lnSpc>
                <a:spcPts val="1440"/>
              </a:lnSpc>
              <a:spcBef>
                <a:spcPts val="600"/>
              </a:spcBef>
              <a:defRPr sz="1200">
                <a:solidFill>
                  <a:schemeClr val="bg1"/>
                </a:solidFill>
              </a:defRPr>
            </a:lvl4pPr>
            <a:lvl5pPr marL="0">
              <a:lnSpc>
                <a:spcPts val="1440"/>
              </a:lnSpc>
              <a:spcBef>
                <a:spcPts val="600"/>
              </a:spcBef>
              <a:defRPr sz="1200">
                <a:solidFill>
                  <a:schemeClr val="bg1"/>
                </a:solidFill>
              </a:defRPr>
            </a:lvl5pPr>
          </a:lstStyle>
          <a:p>
            <a:pPr marL="0" lvl="0" indent="7938" algn="l" defTabSz="1007943" rtl="0" eaLnBrk="1" latinLnBrk="0" hangingPunct="1">
              <a:lnSpc>
                <a:spcPts val="1640"/>
              </a:lnSpc>
              <a:spcBef>
                <a:spcPts val="600"/>
              </a:spcBef>
              <a:buFontTx/>
              <a:buNone/>
              <a:tabLst/>
            </a:pPr>
            <a:r>
              <a:rPr lang="fr-FR"/>
              <a:t>Cliquez pour modifier les styles du texte du masque</a:t>
            </a:r>
          </a:p>
          <a:p>
            <a:pPr lvl="3"/>
            <a:r>
              <a:rPr lang="fr-FR"/>
              <a:t>Deuxième niveau</a:t>
            </a:r>
          </a:p>
        </p:txBody>
      </p:sp>
      <p:sp>
        <p:nvSpPr>
          <p:cNvPr id="46" name="Espace réservé du texte 9">
            <a:extLst>
              <a:ext uri="{FF2B5EF4-FFF2-40B4-BE49-F238E27FC236}">
                <a16:creationId xmlns:a16="http://schemas.microsoft.com/office/drawing/2014/main" id="{36F10B59-C64E-7948-AFED-1C33ACF168B1}"/>
              </a:ext>
            </a:extLst>
          </p:cNvPr>
          <p:cNvSpPr>
            <a:spLocks noGrp="1"/>
          </p:cNvSpPr>
          <p:nvPr>
            <p:ph type="body" sz="quarter" idx="30" hasCustomPrompt="1"/>
          </p:nvPr>
        </p:nvSpPr>
        <p:spPr>
          <a:xfrm>
            <a:off x="5667032" y="3484484"/>
            <a:ext cx="1994802" cy="1464171"/>
          </a:xfrm>
        </p:spPr>
        <p:txBody>
          <a:bodyPr/>
          <a:lstStyle>
            <a:lvl1pPr marL="0" indent="0">
              <a:lnSpc>
                <a:spcPts val="1640"/>
              </a:lnSpc>
              <a:spcBef>
                <a:spcPts val="600"/>
              </a:spcBef>
              <a:defRPr lang="fr-FR" sz="1400" kern="1200" spc="20" baseline="0" dirty="0">
                <a:solidFill>
                  <a:schemeClr val="bg1"/>
                </a:solidFill>
                <a:latin typeface="Times" panose="02020603050405020304" pitchFamily="18" charset="0"/>
                <a:ea typeface="Times" panose="02020603050405020304" pitchFamily="18" charset="0"/>
                <a:cs typeface="Times" panose="02020603050405020304" pitchFamily="18" charset="0"/>
              </a:defRPr>
            </a:lvl1pPr>
            <a:lvl2pPr marL="7937" indent="0">
              <a:lnSpc>
                <a:spcPts val="1840"/>
              </a:lnSpc>
              <a:spcBef>
                <a:spcPts val="600"/>
              </a:spcBef>
              <a:buFontTx/>
              <a:buNone/>
              <a:tabLst/>
              <a:defRPr sz="1200">
                <a:solidFill>
                  <a:schemeClr val="bg1"/>
                </a:solidFill>
              </a:defRPr>
            </a:lvl2pPr>
            <a:lvl3pPr marL="0">
              <a:lnSpc>
                <a:spcPts val="1440"/>
              </a:lnSpc>
              <a:spcBef>
                <a:spcPts val="600"/>
              </a:spcBef>
              <a:defRPr sz="1200">
                <a:solidFill>
                  <a:schemeClr val="bg1"/>
                </a:solidFill>
              </a:defRPr>
            </a:lvl3pPr>
            <a:lvl4pPr marL="0">
              <a:lnSpc>
                <a:spcPts val="1440"/>
              </a:lnSpc>
              <a:spcBef>
                <a:spcPts val="600"/>
              </a:spcBef>
              <a:defRPr sz="1200">
                <a:solidFill>
                  <a:schemeClr val="bg1"/>
                </a:solidFill>
              </a:defRPr>
            </a:lvl4pPr>
            <a:lvl5pPr marL="0">
              <a:lnSpc>
                <a:spcPts val="1440"/>
              </a:lnSpc>
              <a:spcBef>
                <a:spcPts val="600"/>
              </a:spcBef>
              <a:defRPr sz="1200">
                <a:solidFill>
                  <a:schemeClr val="bg1"/>
                </a:solidFill>
              </a:defRPr>
            </a:lvl5pPr>
          </a:lstStyle>
          <a:p>
            <a:pPr marL="0" lvl="0" indent="7938" algn="l" defTabSz="1007943" rtl="0" eaLnBrk="1" latinLnBrk="0" hangingPunct="1">
              <a:lnSpc>
                <a:spcPts val="1640"/>
              </a:lnSpc>
              <a:spcBef>
                <a:spcPts val="600"/>
              </a:spcBef>
              <a:buFontTx/>
              <a:buNone/>
              <a:tabLst/>
            </a:pPr>
            <a:r>
              <a:rPr lang="fr-FR"/>
              <a:t>Cliquez pour modifier les styles du texte du masque</a:t>
            </a:r>
          </a:p>
          <a:p>
            <a:pPr lvl="3"/>
            <a:r>
              <a:rPr lang="fr-FR"/>
              <a:t>Deuxième niveau</a:t>
            </a:r>
          </a:p>
        </p:txBody>
      </p:sp>
      <p:sp>
        <p:nvSpPr>
          <p:cNvPr id="66" name="Espace réservé du texte 9">
            <a:extLst>
              <a:ext uri="{FF2B5EF4-FFF2-40B4-BE49-F238E27FC236}">
                <a16:creationId xmlns:a16="http://schemas.microsoft.com/office/drawing/2014/main" id="{36F10B59-C64E-7948-AFED-1C33ACF168B1}"/>
              </a:ext>
            </a:extLst>
          </p:cNvPr>
          <p:cNvSpPr>
            <a:spLocks noGrp="1"/>
          </p:cNvSpPr>
          <p:nvPr>
            <p:ph type="body" sz="quarter" idx="31" hasCustomPrompt="1"/>
          </p:nvPr>
        </p:nvSpPr>
        <p:spPr>
          <a:xfrm>
            <a:off x="8335682" y="3486672"/>
            <a:ext cx="1994802" cy="1464171"/>
          </a:xfrm>
        </p:spPr>
        <p:txBody>
          <a:bodyPr/>
          <a:lstStyle>
            <a:lvl1pPr marL="0" indent="0">
              <a:lnSpc>
                <a:spcPts val="1640"/>
              </a:lnSpc>
              <a:spcBef>
                <a:spcPts val="600"/>
              </a:spcBef>
              <a:defRPr lang="fr-FR" sz="1400" kern="1200" spc="20" baseline="0" dirty="0">
                <a:solidFill>
                  <a:schemeClr val="bg1"/>
                </a:solidFill>
                <a:latin typeface="Times" panose="02020603050405020304" pitchFamily="18" charset="0"/>
                <a:ea typeface="Times" panose="02020603050405020304" pitchFamily="18" charset="0"/>
                <a:cs typeface="Times" panose="02020603050405020304" pitchFamily="18" charset="0"/>
              </a:defRPr>
            </a:lvl1pPr>
            <a:lvl2pPr marL="7937" indent="0">
              <a:lnSpc>
                <a:spcPts val="1840"/>
              </a:lnSpc>
              <a:spcBef>
                <a:spcPts val="600"/>
              </a:spcBef>
              <a:buFontTx/>
              <a:buNone/>
              <a:tabLst/>
              <a:defRPr sz="1200">
                <a:solidFill>
                  <a:schemeClr val="bg1"/>
                </a:solidFill>
              </a:defRPr>
            </a:lvl2pPr>
            <a:lvl3pPr marL="0">
              <a:lnSpc>
                <a:spcPts val="1440"/>
              </a:lnSpc>
              <a:spcBef>
                <a:spcPts val="600"/>
              </a:spcBef>
              <a:defRPr sz="1200">
                <a:solidFill>
                  <a:schemeClr val="bg1"/>
                </a:solidFill>
              </a:defRPr>
            </a:lvl3pPr>
            <a:lvl4pPr marL="0">
              <a:lnSpc>
                <a:spcPts val="1440"/>
              </a:lnSpc>
              <a:spcBef>
                <a:spcPts val="600"/>
              </a:spcBef>
              <a:defRPr sz="1200">
                <a:solidFill>
                  <a:schemeClr val="bg1"/>
                </a:solidFill>
              </a:defRPr>
            </a:lvl4pPr>
            <a:lvl5pPr marL="0">
              <a:lnSpc>
                <a:spcPts val="1440"/>
              </a:lnSpc>
              <a:spcBef>
                <a:spcPts val="600"/>
              </a:spcBef>
              <a:defRPr sz="1200">
                <a:solidFill>
                  <a:schemeClr val="bg1"/>
                </a:solidFill>
              </a:defRPr>
            </a:lvl5pPr>
          </a:lstStyle>
          <a:p>
            <a:pPr marL="0" lvl="0" indent="7938" algn="l" defTabSz="1007943" rtl="0" eaLnBrk="1" latinLnBrk="0" hangingPunct="1">
              <a:lnSpc>
                <a:spcPts val="1640"/>
              </a:lnSpc>
              <a:spcBef>
                <a:spcPts val="600"/>
              </a:spcBef>
              <a:buFontTx/>
              <a:buNone/>
              <a:tabLst/>
            </a:pPr>
            <a:r>
              <a:rPr lang="fr-FR"/>
              <a:t>Cliquez pour modifier les styles du texte du masque</a:t>
            </a:r>
          </a:p>
          <a:p>
            <a:pPr lvl="3"/>
            <a:r>
              <a:rPr lang="fr-FR"/>
              <a:t>Deuxième niveau</a:t>
            </a:r>
          </a:p>
        </p:txBody>
      </p:sp>
    </p:spTree>
    <p:extLst>
      <p:ext uri="{BB962C8B-B14F-4D97-AF65-F5344CB8AC3E}">
        <p14:creationId xmlns:p14="http://schemas.microsoft.com/office/powerpoint/2010/main" val="111033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STINCTIONS">
    <p:bg>
      <p:bgPr>
        <a:solidFill>
          <a:srgbClr val="FFFFFF"/>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41B32C0-3643-48CC-86A9-F7F882CDC455}"/>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31886"/>
          </a:xfrm>
        </p:spPr>
        <p:txBody>
          <a:bodyPr/>
          <a:lstStyle>
            <a:lvl1pPr>
              <a:lnSpc>
                <a:spcPts val="2500"/>
              </a:lnSpc>
              <a:defRPr>
                <a:solidFill>
                  <a:srgbClr val="0000BD"/>
                </a:solidFill>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5" name="Rectangle 4">
            <a:extLst>
              <a:ext uri="{FF2B5EF4-FFF2-40B4-BE49-F238E27FC236}">
                <a16:creationId xmlns:a16="http://schemas.microsoft.com/office/drawing/2014/main" id="{5322E92E-49F0-264F-8373-518F00BA4C72}"/>
              </a:ext>
            </a:extLst>
          </p:cNvPr>
          <p:cNvSpPr/>
          <p:nvPr userDrawn="1"/>
        </p:nvSpPr>
        <p:spPr>
          <a:xfrm>
            <a:off x="307975" y="1898305"/>
            <a:ext cx="1995052" cy="1316736"/>
          </a:xfrm>
          <a:prstGeom prst="rect">
            <a:avLst/>
          </a:prstGeom>
          <a:solidFill>
            <a:schemeClr val="bg1"/>
          </a:solidFill>
          <a:ln>
            <a:solidFill>
              <a:srgbClr val="142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Picture Placeholder 3">
            <a:extLst>
              <a:ext uri="{FF2B5EF4-FFF2-40B4-BE49-F238E27FC236}">
                <a16:creationId xmlns:a16="http://schemas.microsoft.com/office/drawing/2014/main" id="{A21E05AA-DC22-3549-A780-FB4D37B03900}"/>
              </a:ext>
            </a:extLst>
          </p:cNvPr>
          <p:cNvSpPr>
            <a:spLocks noGrp="1"/>
          </p:cNvSpPr>
          <p:nvPr>
            <p:ph type="pic" sz="quarter" idx="13" hasCustomPrompt="1"/>
          </p:nvPr>
        </p:nvSpPr>
        <p:spPr>
          <a:xfrm>
            <a:off x="509872" y="2128223"/>
            <a:ext cx="1591258" cy="856901"/>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14" name="Rectangle 13">
            <a:extLst>
              <a:ext uri="{FF2B5EF4-FFF2-40B4-BE49-F238E27FC236}">
                <a16:creationId xmlns:a16="http://schemas.microsoft.com/office/drawing/2014/main" id="{10E5D66B-BDE4-6D42-B272-355658113798}"/>
              </a:ext>
            </a:extLst>
          </p:cNvPr>
          <p:cNvSpPr/>
          <p:nvPr userDrawn="1"/>
        </p:nvSpPr>
        <p:spPr>
          <a:xfrm>
            <a:off x="2980231" y="1898305"/>
            <a:ext cx="1995052" cy="1316736"/>
          </a:xfrm>
          <a:prstGeom prst="rect">
            <a:avLst/>
          </a:prstGeom>
          <a:solidFill>
            <a:schemeClr val="bg1"/>
          </a:solidFill>
          <a:ln>
            <a:solidFill>
              <a:srgbClr val="142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Picture Placeholder 3">
            <a:extLst>
              <a:ext uri="{FF2B5EF4-FFF2-40B4-BE49-F238E27FC236}">
                <a16:creationId xmlns:a16="http://schemas.microsoft.com/office/drawing/2014/main" id="{5B0E9F48-033E-4941-AB8F-0EF5DCD757BA}"/>
              </a:ext>
            </a:extLst>
          </p:cNvPr>
          <p:cNvSpPr>
            <a:spLocks noGrp="1"/>
          </p:cNvSpPr>
          <p:nvPr>
            <p:ph type="pic" sz="quarter" idx="14" hasCustomPrompt="1"/>
          </p:nvPr>
        </p:nvSpPr>
        <p:spPr>
          <a:xfrm>
            <a:off x="3182128" y="2128223"/>
            <a:ext cx="1591258" cy="856901"/>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16" name="Rectangle 15">
            <a:extLst>
              <a:ext uri="{FF2B5EF4-FFF2-40B4-BE49-F238E27FC236}">
                <a16:creationId xmlns:a16="http://schemas.microsoft.com/office/drawing/2014/main" id="{534C7638-F5A2-CC4D-88FC-7914A8D0A2C0}"/>
              </a:ext>
            </a:extLst>
          </p:cNvPr>
          <p:cNvSpPr/>
          <p:nvPr userDrawn="1"/>
        </p:nvSpPr>
        <p:spPr>
          <a:xfrm>
            <a:off x="5659696" y="1898763"/>
            <a:ext cx="1995052" cy="1316736"/>
          </a:xfrm>
          <a:prstGeom prst="rect">
            <a:avLst/>
          </a:prstGeom>
          <a:solidFill>
            <a:schemeClr val="bg1"/>
          </a:solidFill>
          <a:ln>
            <a:solidFill>
              <a:srgbClr val="142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Picture Placeholder 3">
            <a:extLst>
              <a:ext uri="{FF2B5EF4-FFF2-40B4-BE49-F238E27FC236}">
                <a16:creationId xmlns:a16="http://schemas.microsoft.com/office/drawing/2014/main" id="{52D5FF36-DA87-C345-AE3B-DDAF7A5751E9}"/>
              </a:ext>
            </a:extLst>
          </p:cNvPr>
          <p:cNvSpPr>
            <a:spLocks noGrp="1"/>
          </p:cNvSpPr>
          <p:nvPr>
            <p:ph type="pic" sz="quarter" idx="15" hasCustomPrompt="1"/>
          </p:nvPr>
        </p:nvSpPr>
        <p:spPr>
          <a:xfrm>
            <a:off x="5868804" y="2128223"/>
            <a:ext cx="1591258" cy="856901"/>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18" name="Rectangle 17">
            <a:extLst>
              <a:ext uri="{FF2B5EF4-FFF2-40B4-BE49-F238E27FC236}">
                <a16:creationId xmlns:a16="http://schemas.microsoft.com/office/drawing/2014/main" id="{243A48A1-C68B-9341-BFE9-40148B6D0A1B}"/>
              </a:ext>
            </a:extLst>
          </p:cNvPr>
          <p:cNvSpPr/>
          <p:nvPr userDrawn="1"/>
        </p:nvSpPr>
        <p:spPr>
          <a:xfrm>
            <a:off x="8335557" y="1898305"/>
            <a:ext cx="1995052" cy="1316736"/>
          </a:xfrm>
          <a:prstGeom prst="rect">
            <a:avLst/>
          </a:prstGeom>
          <a:solidFill>
            <a:schemeClr val="bg1"/>
          </a:solidFill>
          <a:ln>
            <a:solidFill>
              <a:srgbClr val="142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Picture Placeholder 3">
            <a:extLst>
              <a:ext uri="{FF2B5EF4-FFF2-40B4-BE49-F238E27FC236}">
                <a16:creationId xmlns:a16="http://schemas.microsoft.com/office/drawing/2014/main" id="{27588E09-DED8-E54D-BC0A-ADC56845A4D9}"/>
              </a:ext>
            </a:extLst>
          </p:cNvPr>
          <p:cNvSpPr>
            <a:spLocks noGrp="1"/>
          </p:cNvSpPr>
          <p:nvPr>
            <p:ph type="pic" sz="quarter" idx="16" hasCustomPrompt="1"/>
          </p:nvPr>
        </p:nvSpPr>
        <p:spPr>
          <a:xfrm>
            <a:off x="8537454" y="2128223"/>
            <a:ext cx="1591258" cy="856901"/>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cxnSp>
        <p:nvCxnSpPr>
          <p:cNvPr id="10" name="Connecteur droit 9">
            <a:extLst>
              <a:ext uri="{FF2B5EF4-FFF2-40B4-BE49-F238E27FC236}">
                <a16:creationId xmlns:a16="http://schemas.microsoft.com/office/drawing/2014/main" id="{F9943F5F-AE8D-6E41-96FE-B885A763C1D1}"/>
              </a:ext>
            </a:extLst>
          </p:cNvPr>
          <p:cNvCxnSpPr/>
          <p:nvPr userDrawn="1"/>
        </p:nvCxnSpPr>
        <p:spPr>
          <a:xfrm>
            <a:off x="307975" y="1765005"/>
            <a:ext cx="1995052" cy="0"/>
          </a:xfrm>
          <a:prstGeom prst="line">
            <a:avLst/>
          </a:prstGeom>
          <a:ln>
            <a:solidFill>
              <a:srgbClr val="142046"/>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504DF78F-DAE2-6149-8BAC-4D3AD2C74604}"/>
              </a:ext>
            </a:extLst>
          </p:cNvPr>
          <p:cNvCxnSpPr/>
          <p:nvPr userDrawn="1"/>
        </p:nvCxnSpPr>
        <p:spPr>
          <a:xfrm>
            <a:off x="307975" y="3349256"/>
            <a:ext cx="1995052" cy="0"/>
          </a:xfrm>
          <a:prstGeom prst="line">
            <a:avLst/>
          </a:prstGeom>
          <a:ln>
            <a:solidFill>
              <a:srgbClr val="142046"/>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4788AE5-F2B6-9F45-8EC9-198CA2CFEC79}"/>
              </a:ext>
            </a:extLst>
          </p:cNvPr>
          <p:cNvCxnSpPr/>
          <p:nvPr userDrawn="1"/>
        </p:nvCxnSpPr>
        <p:spPr>
          <a:xfrm>
            <a:off x="2966115" y="1765005"/>
            <a:ext cx="1995052" cy="0"/>
          </a:xfrm>
          <a:prstGeom prst="line">
            <a:avLst/>
          </a:prstGeom>
          <a:ln>
            <a:solidFill>
              <a:srgbClr val="142046"/>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FC7D8979-AD8D-2342-A7D8-CCE419F7CC50}"/>
              </a:ext>
            </a:extLst>
          </p:cNvPr>
          <p:cNvCxnSpPr/>
          <p:nvPr userDrawn="1"/>
        </p:nvCxnSpPr>
        <p:spPr>
          <a:xfrm>
            <a:off x="2966115" y="3349256"/>
            <a:ext cx="1995052" cy="0"/>
          </a:xfrm>
          <a:prstGeom prst="line">
            <a:avLst/>
          </a:prstGeom>
          <a:ln>
            <a:solidFill>
              <a:srgbClr val="142046"/>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1722AF5C-1FCD-D345-94A4-40E708BF866D}"/>
              </a:ext>
            </a:extLst>
          </p:cNvPr>
          <p:cNvCxnSpPr/>
          <p:nvPr userDrawn="1"/>
        </p:nvCxnSpPr>
        <p:spPr>
          <a:xfrm>
            <a:off x="5645520" y="1765005"/>
            <a:ext cx="1995052" cy="0"/>
          </a:xfrm>
          <a:prstGeom prst="line">
            <a:avLst/>
          </a:prstGeom>
          <a:ln>
            <a:solidFill>
              <a:srgbClr val="142046"/>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163A6539-3951-CC4A-AEF6-3B509F665B0C}"/>
              </a:ext>
            </a:extLst>
          </p:cNvPr>
          <p:cNvCxnSpPr/>
          <p:nvPr userDrawn="1"/>
        </p:nvCxnSpPr>
        <p:spPr>
          <a:xfrm>
            <a:off x="5645520" y="3349256"/>
            <a:ext cx="1995052" cy="0"/>
          </a:xfrm>
          <a:prstGeom prst="line">
            <a:avLst/>
          </a:prstGeom>
          <a:ln>
            <a:solidFill>
              <a:srgbClr val="142046"/>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1736FD22-C6DA-DB44-BA52-0CD276772DDC}"/>
              </a:ext>
            </a:extLst>
          </p:cNvPr>
          <p:cNvCxnSpPr/>
          <p:nvPr userDrawn="1"/>
        </p:nvCxnSpPr>
        <p:spPr>
          <a:xfrm>
            <a:off x="8314292" y="1765005"/>
            <a:ext cx="1995052" cy="0"/>
          </a:xfrm>
          <a:prstGeom prst="line">
            <a:avLst/>
          </a:prstGeom>
          <a:ln>
            <a:solidFill>
              <a:srgbClr val="142046"/>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E1C685FB-55E6-0542-A53B-EF69E274BD24}"/>
              </a:ext>
            </a:extLst>
          </p:cNvPr>
          <p:cNvCxnSpPr/>
          <p:nvPr userDrawn="1"/>
        </p:nvCxnSpPr>
        <p:spPr>
          <a:xfrm>
            <a:off x="8314292" y="3349256"/>
            <a:ext cx="1995052" cy="0"/>
          </a:xfrm>
          <a:prstGeom prst="line">
            <a:avLst/>
          </a:prstGeom>
          <a:ln>
            <a:solidFill>
              <a:srgbClr val="142046"/>
            </a:solidFill>
          </a:ln>
        </p:spPr>
        <p:style>
          <a:lnRef idx="1">
            <a:schemeClr val="accent1"/>
          </a:lnRef>
          <a:fillRef idx="0">
            <a:schemeClr val="accent1"/>
          </a:fillRef>
          <a:effectRef idx="0">
            <a:schemeClr val="accent1"/>
          </a:effectRef>
          <a:fontRef idx="minor">
            <a:schemeClr val="tx1"/>
          </a:fontRef>
        </p:style>
      </p:cxnSp>
      <p:pic>
        <p:nvPicPr>
          <p:cNvPr id="43" name="Image 42">
            <a:extLst>
              <a:ext uri="{FF2B5EF4-FFF2-40B4-BE49-F238E27FC236}">
                <a16:creationId xmlns:a16="http://schemas.microsoft.com/office/drawing/2014/main" id="{E45D1725-22E9-974D-A8F8-56FC34E2B1BF}"/>
              </a:ext>
            </a:extLst>
          </p:cNvPr>
          <p:cNvPicPr>
            <a:picLocks noChangeAspect="1"/>
          </p:cNvPicPr>
          <p:nvPr userDrawn="1"/>
        </p:nvPicPr>
        <p:blipFill>
          <a:blip r:embed="rId3"/>
          <a:stretch>
            <a:fillRect/>
          </a:stretch>
        </p:blipFill>
        <p:spPr>
          <a:xfrm>
            <a:off x="327412" y="844174"/>
            <a:ext cx="283389" cy="31488"/>
          </a:xfrm>
          <a:prstGeom prst="rect">
            <a:avLst/>
          </a:prstGeom>
        </p:spPr>
      </p:pic>
      <p:sp>
        <p:nvSpPr>
          <p:cNvPr id="44" name="Espace réservé du texte 9">
            <a:extLst>
              <a:ext uri="{FF2B5EF4-FFF2-40B4-BE49-F238E27FC236}">
                <a16:creationId xmlns:a16="http://schemas.microsoft.com/office/drawing/2014/main" id="{36F10B59-C64E-7948-AFED-1C33ACF168B1}"/>
              </a:ext>
            </a:extLst>
          </p:cNvPr>
          <p:cNvSpPr>
            <a:spLocks noGrp="1"/>
          </p:cNvSpPr>
          <p:nvPr>
            <p:ph type="body" sz="quarter" idx="28" hasCustomPrompt="1"/>
          </p:nvPr>
        </p:nvSpPr>
        <p:spPr>
          <a:xfrm>
            <a:off x="308226" y="3484484"/>
            <a:ext cx="1994802" cy="1464171"/>
          </a:xfrm>
        </p:spPr>
        <p:txBody>
          <a:bodyPr/>
          <a:lstStyle>
            <a:lvl1pPr marL="0">
              <a:lnSpc>
                <a:spcPts val="1640"/>
              </a:lnSpc>
              <a:spcBef>
                <a:spcPts val="600"/>
              </a:spcBef>
              <a:defRPr sz="1400">
                <a:solidFill>
                  <a:srgbClr val="142046"/>
                </a:solidFill>
                <a:latin typeface="Times" panose="02020603050405020304" pitchFamily="18" charset="0"/>
                <a:ea typeface="Times" panose="02020603050405020304" pitchFamily="18" charset="0"/>
                <a:cs typeface="Times" panose="02020603050405020304" pitchFamily="18" charset="0"/>
              </a:defRPr>
            </a:lvl1pPr>
            <a:lvl2pPr marL="7937" indent="0">
              <a:lnSpc>
                <a:spcPts val="1840"/>
              </a:lnSpc>
              <a:spcBef>
                <a:spcPts val="600"/>
              </a:spcBef>
              <a:buFontTx/>
              <a:buNone/>
              <a:tabLst/>
              <a:defRPr sz="1200">
                <a:solidFill>
                  <a:schemeClr val="bg1"/>
                </a:solidFill>
              </a:defRPr>
            </a:lvl2pPr>
            <a:lvl3pPr marL="0">
              <a:lnSpc>
                <a:spcPts val="1440"/>
              </a:lnSpc>
              <a:spcBef>
                <a:spcPts val="600"/>
              </a:spcBef>
              <a:defRPr sz="1200">
                <a:solidFill>
                  <a:schemeClr val="bg1"/>
                </a:solidFill>
              </a:defRPr>
            </a:lvl3pPr>
            <a:lvl4pPr marL="0">
              <a:lnSpc>
                <a:spcPts val="1440"/>
              </a:lnSpc>
              <a:spcBef>
                <a:spcPts val="600"/>
              </a:spcBef>
              <a:defRPr sz="1200">
                <a:solidFill>
                  <a:srgbClr val="142046"/>
                </a:solidFill>
              </a:defRPr>
            </a:lvl4pPr>
            <a:lvl5pPr marL="0">
              <a:lnSpc>
                <a:spcPts val="1440"/>
              </a:lnSpc>
              <a:spcBef>
                <a:spcPts val="600"/>
              </a:spcBef>
              <a:defRPr sz="1200">
                <a:solidFill>
                  <a:schemeClr val="bg1"/>
                </a:solidFill>
              </a:defRPr>
            </a:lvl5pPr>
          </a:lstStyle>
          <a:p>
            <a:pPr lvl="0"/>
            <a:r>
              <a:rPr lang="fr-FR"/>
              <a:t>Cliquez pour modifier les styles du texte du masque</a:t>
            </a:r>
          </a:p>
          <a:p>
            <a:pPr lvl="3"/>
            <a:r>
              <a:rPr lang="fr-FR"/>
              <a:t>Deuxième niveau</a:t>
            </a:r>
          </a:p>
        </p:txBody>
      </p:sp>
      <p:sp>
        <p:nvSpPr>
          <p:cNvPr id="45" name="Espace réservé du texte 9">
            <a:extLst>
              <a:ext uri="{FF2B5EF4-FFF2-40B4-BE49-F238E27FC236}">
                <a16:creationId xmlns:a16="http://schemas.microsoft.com/office/drawing/2014/main" id="{36F10B59-C64E-7948-AFED-1C33ACF168B1}"/>
              </a:ext>
            </a:extLst>
          </p:cNvPr>
          <p:cNvSpPr>
            <a:spLocks noGrp="1"/>
          </p:cNvSpPr>
          <p:nvPr>
            <p:ph type="body" sz="quarter" idx="29" hasCustomPrompt="1"/>
          </p:nvPr>
        </p:nvSpPr>
        <p:spPr>
          <a:xfrm>
            <a:off x="2981958" y="3484484"/>
            <a:ext cx="1994802" cy="1464171"/>
          </a:xfrm>
        </p:spPr>
        <p:txBody>
          <a:bodyPr/>
          <a:lstStyle>
            <a:lvl1pPr marL="0" indent="0">
              <a:lnSpc>
                <a:spcPts val="1640"/>
              </a:lnSpc>
              <a:spcBef>
                <a:spcPts val="600"/>
              </a:spcBef>
              <a:defRPr lang="fr-FR" sz="1400" kern="1200" spc="20" baseline="0" dirty="0">
                <a:solidFill>
                  <a:srgbClr val="142046"/>
                </a:solidFill>
                <a:latin typeface="Times" panose="02020603050405020304" pitchFamily="18" charset="0"/>
                <a:ea typeface="Times" panose="02020603050405020304" pitchFamily="18" charset="0"/>
                <a:cs typeface="Times" panose="02020603050405020304" pitchFamily="18" charset="0"/>
              </a:defRPr>
            </a:lvl1pPr>
            <a:lvl2pPr marL="7937" indent="0">
              <a:lnSpc>
                <a:spcPts val="1840"/>
              </a:lnSpc>
              <a:spcBef>
                <a:spcPts val="600"/>
              </a:spcBef>
              <a:buFontTx/>
              <a:buNone/>
              <a:tabLst/>
              <a:defRPr sz="1200">
                <a:solidFill>
                  <a:schemeClr val="bg1"/>
                </a:solidFill>
              </a:defRPr>
            </a:lvl2pPr>
            <a:lvl3pPr marL="0">
              <a:lnSpc>
                <a:spcPts val="1440"/>
              </a:lnSpc>
              <a:spcBef>
                <a:spcPts val="600"/>
              </a:spcBef>
              <a:defRPr sz="1200">
                <a:solidFill>
                  <a:schemeClr val="bg1"/>
                </a:solidFill>
              </a:defRPr>
            </a:lvl3pPr>
            <a:lvl4pPr marL="0">
              <a:lnSpc>
                <a:spcPts val="1440"/>
              </a:lnSpc>
              <a:spcBef>
                <a:spcPts val="600"/>
              </a:spcBef>
              <a:defRPr sz="1200">
                <a:solidFill>
                  <a:srgbClr val="142046"/>
                </a:solidFill>
              </a:defRPr>
            </a:lvl4pPr>
            <a:lvl5pPr marL="0">
              <a:lnSpc>
                <a:spcPts val="1440"/>
              </a:lnSpc>
              <a:spcBef>
                <a:spcPts val="600"/>
              </a:spcBef>
              <a:defRPr sz="1200">
                <a:solidFill>
                  <a:schemeClr val="bg1"/>
                </a:solidFill>
              </a:defRPr>
            </a:lvl5pPr>
          </a:lstStyle>
          <a:p>
            <a:pPr marL="0" lvl="0" indent="7938" algn="l" defTabSz="1007943" rtl="0" eaLnBrk="1" latinLnBrk="0" hangingPunct="1">
              <a:lnSpc>
                <a:spcPts val="1640"/>
              </a:lnSpc>
              <a:spcBef>
                <a:spcPts val="600"/>
              </a:spcBef>
              <a:buFontTx/>
              <a:buNone/>
              <a:tabLst/>
            </a:pPr>
            <a:r>
              <a:rPr lang="fr-FR"/>
              <a:t>Cliquez pour modifier les styles du texte du masque</a:t>
            </a:r>
          </a:p>
          <a:p>
            <a:pPr lvl="3"/>
            <a:r>
              <a:rPr lang="fr-FR"/>
              <a:t>Deuxième niveau</a:t>
            </a:r>
          </a:p>
        </p:txBody>
      </p:sp>
      <p:sp>
        <p:nvSpPr>
          <p:cNvPr id="46" name="Espace réservé du texte 9">
            <a:extLst>
              <a:ext uri="{FF2B5EF4-FFF2-40B4-BE49-F238E27FC236}">
                <a16:creationId xmlns:a16="http://schemas.microsoft.com/office/drawing/2014/main" id="{36F10B59-C64E-7948-AFED-1C33ACF168B1}"/>
              </a:ext>
            </a:extLst>
          </p:cNvPr>
          <p:cNvSpPr>
            <a:spLocks noGrp="1"/>
          </p:cNvSpPr>
          <p:nvPr>
            <p:ph type="body" sz="quarter" idx="30" hasCustomPrompt="1"/>
          </p:nvPr>
        </p:nvSpPr>
        <p:spPr>
          <a:xfrm>
            <a:off x="5667032" y="3484484"/>
            <a:ext cx="1994802" cy="1464171"/>
          </a:xfrm>
        </p:spPr>
        <p:txBody>
          <a:bodyPr/>
          <a:lstStyle>
            <a:lvl1pPr marL="0" indent="0">
              <a:lnSpc>
                <a:spcPts val="1640"/>
              </a:lnSpc>
              <a:spcBef>
                <a:spcPts val="600"/>
              </a:spcBef>
              <a:defRPr lang="fr-FR" sz="1400" kern="1200" spc="20" baseline="0" dirty="0">
                <a:solidFill>
                  <a:srgbClr val="142046"/>
                </a:solidFill>
                <a:latin typeface="Times" panose="02020603050405020304" pitchFamily="18" charset="0"/>
                <a:ea typeface="Times" panose="02020603050405020304" pitchFamily="18" charset="0"/>
                <a:cs typeface="Times" panose="02020603050405020304" pitchFamily="18" charset="0"/>
              </a:defRPr>
            </a:lvl1pPr>
            <a:lvl2pPr marL="7937" indent="0">
              <a:lnSpc>
                <a:spcPts val="1840"/>
              </a:lnSpc>
              <a:spcBef>
                <a:spcPts val="600"/>
              </a:spcBef>
              <a:buFontTx/>
              <a:buNone/>
              <a:tabLst/>
              <a:defRPr sz="1200">
                <a:solidFill>
                  <a:schemeClr val="bg1"/>
                </a:solidFill>
              </a:defRPr>
            </a:lvl2pPr>
            <a:lvl3pPr marL="0">
              <a:lnSpc>
                <a:spcPts val="1440"/>
              </a:lnSpc>
              <a:spcBef>
                <a:spcPts val="600"/>
              </a:spcBef>
              <a:defRPr sz="1200">
                <a:solidFill>
                  <a:schemeClr val="bg1"/>
                </a:solidFill>
              </a:defRPr>
            </a:lvl3pPr>
            <a:lvl4pPr marL="0">
              <a:lnSpc>
                <a:spcPts val="1440"/>
              </a:lnSpc>
              <a:spcBef>
                <a:spcPts val="600"/>
              </a:spcBef>
              <a:defRPr sz="1200">
                <a:solidFill>
                  <a:srgbClr val="142046"/>
                </a:solidFill>
              </a:defRPr>
            </a:lvl4pPr>
            <a:lvl5pPr marL="0">
              <a:lnSpc>
                <a:spcPts val="1440"/>
              </a:lnSpc>
              <a:spcBef>
                <a:spcPts val="600"/>
              </a:spcBef>
              <a:defRPr sz="1200">
                <a:solidFill>
                  <a:schemeClr val="bg1"/>
                </a:solidFill>
              </a:defRPr>
            </a:lvl5pPr>
          </a:lstStyle>
          <a:p>
            <a:pPr marL="0" lvl="0" indent="7938" algn="l" defTabSz="1007943" rtl="0" eaLnBrk="1" latinLnBrk="0" hangingPunct="1">
              <a:lnSpc>
                <a:spcPts val="1640"/>
              </a:lnSpc>
              <a:spcBef>
                <a:spcPts val="600"/>
              </a:spcBef>
              <a:buFontTx/>
              <a:buNone/>
              <a:tabLst/>
            </a:pPr>
            <a:r>
              <a:rPr lang="fr-FR"/>
              <a:t>Cliquez pour modifier les styles du texte du masque</a:t>
            </a:r>
          </a:p>
          <a:p>
            <a:pPr lvl="3"/>
            <a:r>
              <a:rPr lang="fr-FR"/>
              <a:t>Deuxième niveau</a:t>
            </a:r>
          </a:p>
        </p:txBody>
      </p:sp>
      <p:sp>
        <p:nvSpPr>
          <p:cNvPr id="66" name="Espace réservé du texte 9">
            <a:extLst>
              <a:ext uri="{FF2B5EF4-FFF2-40B4-BE49-F238E27FC236}">
                <a16:creationId xmlns:a16="http://schemas.microsoft.com/office/drawing/2014/main" id="{36F10B59-C64E-7948-AFED-1C33ACF168B1}"/>
              </a:ext>
            </a:extLst>
          </p:cNvPr>
          <p:cNvSpPr>
            <a:spLocks noGrp="1"/>
          </p:cNvSpPr>
          <p:nvPr>
            <p:ph type="body" sz="quarter" idx="31" hasCustomPrompt="1"/>
          </p:nvPr>
        </p:nvSpPr>
        <p:spPr>
          <a:xfrm>
            <a:off x="8335682" y="3486672"/>
            <a:ext cx="1994802" cy="1464171"/>
          </a:xfrm>
        </p:spPr>
        <p:txBody>
          <a:bodyPr/>
          <a:lstStyle>
            <a:lvl1pPr marL="0" indent="0">
              <a:lnSpc>
                <a:spcPts val="1640"/>
              </a:lnSpc>
              <a:spcBef>
                <a:spcPts val="600"/>
              </a:spcBef>
              <a:defRPr lang="fr-FR" sz="1400" kern="1200" spc="20" baseline="0" dirty="0">
                <a:solidFill>
                  <a:srgbClr val="142046"/>
                </a:solidFill>
                <a:latin typeface="Times" panose="02020603050405020304" pitchFamily="18" charset="0"/>
                <a:ea typeface="Times" panose="02020603050405020304" pitchFamily="18" charset="0"/>
                <a:cs typeface="Times" panose="02020603050405020304" pitchFamily="18" charset="0"/>
              </a:defRPr>
            </a:lvl1pPr>
            <a:lvl2pPr marL="7937" indent="0">
              <a:lnSpc>
                <a:spcPts val="1840"/>
              </a:lnSpc>
              <a:spcBef>
                <a:spcPts val="600"/>
              </a:spcBef>
              <a:buFontTx/>
              <a:buNone/>
              <a:tabLst/>
              <a:defRPr sz="1200">
                <a:solidFill>
                  <a:schemeClr val="bg1"/>
                </a:solidFill>
              </a:defRPr>
            </a:lvl2pPr>
            <a:lvl3pPr marL="0">
              <a:lnSpc>
                <a:spcPts val="1440"/>
              </a:lnSpc>
              <a:spcBef>
                <a:spcPts val="600"/>
              </a:spcBef>
              <a:defRPr sz="1200">
                <a:solidFill>
                  <a:schemeClr val="bg1"/>
                </a:solidFill>
              </a:defRPr>
            </a:lvl3pPr>
            <a:lvl4pPr marL="0">
              <a:lnSpc>
                <a:spcPts val="1440"/>
              </a:lnSpc>
              <a:spcBef>
                <a:spcPts val="600"/>
              </a:spcBef>
              <a:defRPr sz="1200">
                <a:solidFill>
                  <a:srgbClr val="142046"/>
                </a:solidFill>
              </a:defRPr>
            </a:lvl4pPr>
            <a:lvl5pPr marL="0">
              <a:lnSpc>
                <a:spcPts val="1440"/>
              </a:lnSpc>
              <a:spcBef>
                <a:spcPts val="600"/>
              </a:spcBef>
              <a:defRPr sz="1200">
                <a:solidFill>
                  <a:schemeClr val="bg1"/>
                </a:solidFill>
              </a:defRPr>
            </a:lvl5pPr>
          </a:lstStyle>
          <a:p>
            <a:pPr marL="0" lvl="0" indent="7938" algn="l" defTabSz="1007943" rtl="0" eaLnBrk="1" latinLnBrk="0" hangingPunct="1">
              <a:lnSpc>
                <a:spcPts val="1640"/>
              </a:lnSpc>
              <a:spcBef>
                <a:spcPts val="600"/>
              </a:spcBef>
              <a:buFontTx/>
              <a:buNone/>
              <a:tabLst/>
            </a:pPr>
            <a:r>
              <a:rPr lang="fr-FR"/>
              <a:t>Cliquez pour modifier les styles du texte du masque</a:t>
            </a:r>
          </a:p>
          <a:p>
            <a:pPr lvl="3"/>
            <a:r>
              <a:rPr lang="fr-FR"/>
              <a:t>Deuxième niveau</a:t>
            </a:r>
          </a:p>
        </p:txBody>
      </p:sp>
    </p:spTree>
    <p:extLst>
      <p:ext uri="{BB962C8B-B14F-4D97-AF65-F5344CB8AC3E}">
        <p14:creationId xmlns:p14="http://schemas.microsoft.com/office/powerpoint/2010/main" val="1373435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TITRE + BLAN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79325-D2C1-8844-9F6C-B80B3D25B377}"/>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23536"/>
          </a:xfrm>
        </p:spPr>
        <p:txBody>
          <a:bodyPr/>
          <a:lstStyle>
            <a:lvl1pPr>
              <a:lnSpc>
                <a:spcPts val="2500"/>
              </a:lnSpc>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pic>
        <p:nvPicPr>
          <p:cNvPr id="8" name="Image 7">
            <a:extLst>
              <a:ext uri="{FF2B5EF4-FFF2-40B4-BE49-F238E27FC236}">
                <a16:creationId xmlns:a16="http://schemas.microsoft.com/office/drawing/2014/main" id="{E80C4969-17FD-A54E-A6CA-3E4E10B7FC32}"/>
              </a:ext>
            </a:extLst>
          </p:cNvPr>
          <p:cNvPicPr>
            <a:picLocks noChangeAspect="1"/>
          </p:cNvPicPr>
          <p:nvPr userDrawn="1"/>
        </p:nvPicPr>
        <p:blipFill>
          <a:blip r:embed="rId3"/>
          <a:stretch>
            <a:fillRect/>
          </a:stretch>
        </p:blipFill>
        <p:spPr>
          <a:xfrm>
            <a:off x="327412" y="844174"/>
            <a:ext cx="283389" cy="31488"/>
          </a:xfrm>
          <a:prstGeom prst="rect">
            <a:avLst/>
          </a:prstGeom>
        </p:spPr>
      </p:pic>
    </p:spTree>
    <p:extLst>
      <p:ext uri="{BB962C8B-B14F-4D97-AF65-F5344CB8AC3E}">
        <p14:creationId xmlns:p14="http://schemas.microsoft.com/office/powerpoint/2010/main" val="1406199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AGE TITRE + BLAN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79325-D2C1-8844-9F6C-B80B3D25B377}"/>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23536"/>
          </a:xfrm>
        </p:spPr>
        <p:txBody>
          <a:bodyPr/>
          <a:lstStyle>
            <a:lvl1pPr>
              <a:lnSpc>
                <a:spcPts val="2500"/>
              </a:lnSpc>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8" name="Espace réservé du texte 7">
            <a:extLst>
              <a:ext uri="{FF2B5EF4-FFF2-40B4-BE49-F238E27FC236}">
                <a16:creationId xmlns:a16="http://schemas.microsoft.com/office/drawing/2014/main" id="{B6DDA99C-9D73-024E-B420-9E2A823EAF8D}"/>
              </a:ext>
            </a:extLst>
          </p:cNvPr>
          <p:cNvSpPr>
            <a:spLocks noGrp="1"/>
          </p:cNvSpPr>
          <p:nvPr>
            <p:ph type="body" sz="quarter" idx="19"/>
          </p:nvPr>
        </p:nvSpPr>
        <p:spPr>
          <a:xfrm>
            <a:off x="307975" y="996144"/>
            <a:ext cx="10068672" cy="380440"/>
          </a:xfrm>
        </p:spPr>
        <p:txBody>
          <a:bodyPr/>
          <a:lstStyle>
            <a:lvl1pPr marL="0" indent="0">
              <a:buFontTx/>
              <a:buNone/>
              <a:defRPr sz="1800" cap="all" spc="220" baseline="0">
                <a:solidFill>
                  <a:srgbClr val="FF1E2F"/>
                </a:solidFill>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6" name="Espace réservé du texte 5">
            <a:extLst>
              <a:ext uri="{FF2B5EF4-FFF2-40B4-BE49-F238E27FC236}">
                <a16:creationId xmlns:a16="http://schemas.microsoft.com/office/drawing/2014/main" id="{AE9774B2-DA8C-9A4E-BE51-B51D3C471345}"/>
              </a:ext>
            </a:extLst>
          </p:cNvPr>
          <p:cNvSpPr>
            <a:spLocks noGrp="1"/>
          </p:cNvSpPr>
          <p:nvPr>
            <p:ph type="body" sz="quarter" idx="20"/>
          </p:nvPr>
        </p:nvSpPr>
        <p:spPr>
          <a:xfrm>
            <a:off x="307975" y="1627188"/>
            <a:ext cx="10067925" cy="5092700"/>
          </a:xfrm>
        </p:spPr>
        <p:txBody>
          <a:bodyPr numCol="2" spcCol="756000"/>
          <a:lstStyle>
            <a:lvl3pPr>
              <a:lnSpc>
                <a:spcPts val="1380"/>
              </a:lnSpc>
              <a:spcBef>
                <a:spcPts val="1200"/>
              </a:spcBef>
              <a:defRPr/>
            </a:lvl3pPr>
            <a:lvl4pPr>
              <a:lnSpc>
                <a:spcPts val="1380"/>
              </a:lnSpc>
              <a:spcBef>
                <a:spcPts val="1200"/>
              </a:spcBef>
              <a:defRPr/>
            </a:lvl4pPr>
            <a:lvl5pPr>
              <a:lnSpc>
                <a:spcPts val="1380"/>
              </a:lnSpc>
              <a:spcBef>
                <a:spcPts val="1200"/>
              </a:spcBef>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8A9B5684-D56B-AE41-9106-0AB8E517BD89}"/>
              </a:ext>
            </a:extLst>
          </p:cNvPr>
          <p:cNvPicPr>
            <a:picLocks noChangeAspect="1"/>
          </p:cNvPicPr>
          <p:nvPr userDrawn="1"/>
        </p:nvPicPr>
        <p:blipFill>
          <a:blip r:embed="rId3"/>
          <a:stretch>
            <a:fillRect/>
          </a:stretch>
        </p:blipFill>
        <p:spPr>
          <a:xfrm>
            <a:off x="327412" y="844174"/>
            <a:ext cx="283389" cy="31488"/>
          </a:xfrm>
          <a:prstGeom prst="rect">
            <a:avLst/>
          </a:prstGeom>
        </p:spPr>
      </p:pic>
    </p:spTree>
    <p:extLst>
      <p:ext uri="{BB962C8B-B14F-4D97-AF65-F5344CB8AC3E}">
        <p14:creationId xmlns:p14="http://schemas.microsoft.com/office/powerpoint/2010/main" val="677948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E FIN TOUS LES BUREAUX">
    <p:bg>
      <p:bgPr>
        <a:solidFill>
          <a:srgbClr val="0000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2FB6A3-ACD0-0C47-9E0F-91FCC29F3800}"/>
              </a:ext>
            </a:extLst>
          </p:cNvPr>
          <p:cNvSpPr txBox="1">
            <a:spLocks/>
          </p:cNvSpPr>
          <p:nvPr userDrawn="1"/>
        </p:nvSpPr>
        <p:spPr>
          <a:xfrm>
            <a:off x="2886582" y="3127419"/>
            <a:ext cx="4917059" cy="415498"/>
          </a:xfrm>
          <a:prstGeom prst="rect">
            <a:avLst/>
          </a:prstGeom>
        </p:spPr>
        <p:txBody>
          <a:bodyPr vert="horz" lIns="0" tIns="0" rIns="0" bIns="0" rtlCol="0" anchor="b" anchorCtr="0">
            <a:spAutoFit/>
          </a:bodyPr>
          <a:lstStyle>
            <a:lvl1pPr algn="l" defTabSz="685800" rtl="0" eaLnBrk="1" latinLnBrk="0" hangingPunct="1">
              <a:lnSpc>
                <a:spcPct val="90000"/>
              </a:lnSpc>
              <a:spcBef>
                <a:spcPct val="0"/>
              </a:spcBef>
              <a:buNone/>
              <a:defRPr lang="en-US" sz="3000" b="0" i="0" kern="1200" spc="200" baseline="0">
                <a:solidFill>
                  <a:srgbClr val="0000BD"/>
                </a:solidFill>
                <a:latin typeface="Corbel" panose="020B0503020204020204" pitchFamily="34" charset="0"/>
                <a:ea typeface="+mj-ea"/>
                <a:cs typeface="Calibri Light" panose="020F0302020204030204" pitchFamily="34" charset="0"/>
              </a:defRPr>
            </a:lvl1pPr>
          </a:lstStyle>
          <a:p>
            <a:pPr algn="ctr"/>
            <a:r>
              <a:rPr lang="fr-FR" cap="all" baseline="0">
                <a:solidFill>
                  <a:schemeClr val="bg1"/>
                </a:solidFill>
                <a:latin typeface="Arial" panose="020B0604020202020204" pitchFamily="34" charset="0"/>
                <a:cs typeface="Arial" panose="020B0604020202020204" pitchFamily="34" charset="0"/>
              </a:rPr>
              <a:t>MERCI</a:t>
            </a:r>
          </a:p>
        </p:txBody>
      </p:sp>
      <p:pic>
        <p:nvPicPr>
          <p:cNvPr id="20" name="Image 19">
            <a:extLst>
              <a:ext uri="{FF2B5EF4-FFF2-40B4-BE49-F238E27FC236}">
                <a16:creationId xmlns:a16="http://schemas.microsoft.com/office/drawing/2014/main" id="{AE3C2773-729B-4C57-89BB-3DF206C49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6215" y="272177"/>
            <a:ext cx="1097795" cy="916659"/>
          </a:xfrm>
          <a:prstGeom prst="rect">
            <a:avLst/>
          </a:prstGeom>
        </p:spPr>
      </p:pic>
      <p:sp>
        <p:nvSpPr>
          <p:cNvPr id="6" name="Subtitle 2">
            <a:extLst>
              <a:ext uri="{FF2B5EF4-FFF2-40B4-BE49-F238E27FC236}">
                <a16:creationId xmlns:a16="http://schemas.microsoft.com/office/drawing/2014/main" id="{7878E058-EBB3-4941-BCF9-CA9820D6AB34}"/>
              </a:ext>
            </a:extLst>
          </p:cNvPr>
          <p:cNvSpPr>
            <a:spLocks noGrp="1"/>
          </p:cNvSpPr>
          <p:nvPr>
            <p:ph type="subTitle" idx="1" hasCustomPrompt="1"/>
          </p:nvPr>
        </p:nvSpPr>
        <p:spPr>
          <a:xfrm>
            <a:off x="2886583" y="3954301"/>
            <a:ext cx="4917059" cy="254942"/>
          </a:xfrm>
          <a:prstGeom prst="rect">
            <a:avLst/>
          </a:prstGeom>
        </p:spPr>
        <p:txBody>
          <a:bodyPr wrap="square">
            <a:spAutoFit/>
          </a:bodyPr>
          <a:lstStyle>
            <a:lvl1pPr marL="0" indent="0" algn="ctr">
              <a:lnSpc>
                <a:spcPts val="2100"/>
              </a:lnSpc>
              <a:buNone/>
              <a:defRPr sz="1600">
                <a:solidFill>
                  <a:schemeClr val="bg1"/>
                </a:solidFill>
                <a:latin typeface="Arial" panose="020B0604020202020204" pitchFamily="34" charset="0"/>
                <a:cs typeface="Arial" panose="020B06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err="1"/>
              <a:t>www.bignonlebray.com</a:t>
            </a:r>
            <a:endParaRPr lang="fr-FR"/>
          </a:p>
        </p:txBody>
      </p:sp>
      <p:pic>
        <p:nvPicPr>
          <p:cNvPr id="7" name="Image 6">
            <a:extLst>
              <a:ext uri="{FF2B5EF4-FFF2-40B4-BE49-F238E27FC236}">
                <a16:creationId xmlns:a16="http://schemas.microsoft.com/office/drawing/2014/main" id="{37B43AD3-F61D-474B-A4A3-24E5DDC72159}"/>
              </a:ext>
            </a:extLst>
          </p:cNvPr>
          <p:cNvPicPr>
            <a:picLocks noChangeAspect="1"/>
          </p:cNvPicPr>
          <p:nvPr userDrawn="1"/>
        </p:nvPicPr>
        <p:blipFill>
          <a:blip r:embed="rId3"/>
          <a:stretch>
            <a:fillRect/>
          </a:stretch>
        </p:blipFill>
        <p:spPr>
          <a:xfrm>
            <a:off x="5166096" y="3699016"/>
            <a:ext cx="342901" cy="38101"/>
          </a:xfrm>
          <a:prstGeom prst="rect">
            <a:avLst/>
          </a:prstGeom>
        </p:spPr>
      </p:pic>
      <p:sp>
        <p:nvSpPr>
          <p:cNvPr id="35" name="Subtitle 2">
            <a:extLst>
              <a:ext uri="{FF2B5EF4-FFF2-40B4-BE49-F238E27FC236}">
                <a16:creationId xmlns:a16="http://schemas.microsoft.com/office/drawing/2014/main" id="{07EC3B37-A4E1-4EEC-A01A-6CF2DC179FE9}"/>
              </a:ext>
            </a:extLst>
          </p:cNvPr>
          <p:cNvSpPr txBox="1">
            <a:spLocks/>
          </p:cNvSpPr>
          <p:nvPr userDrawn="1"/>
        </p:nvSpPr>
        <p:spPr>
          <a:xfrm>
            <a:off x="269875" y="6588125"/>
            <a:ext cx="1360253" cy="523733"/>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pPr>
            <a:r>
              <a:rPr lang="fr-FR" sz="1089" kern="1200" spc="91" baseline="0">
                <a:solidFill>
                  <a:srgbClr val="FF1E2F"/>
                </a:solidFill>
                <a:latin typeface="Arial" panose="020B0604020202020204" pitchFamily="34" charset="0"/>
                <a:ea typeface="+mn-ea"/>
                <a:cs typeface="Arial" panose="020B0604020202020204" pitchFamily="34" charset="0"/>
              </a:rPr>
              <a:t>PARIS</a:t>
            </a:r>
            <a:br>
              <a:rPr lang="fr-FR" sz="1089">
                <a:solidFill>
                  <a:srgbClr val="FF1E2F"/>
                </a:solidFill>
                <a:latin typeface="Arial" panose="020B0604020202020204" pitchFamily="34"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75, rue de Tocqueville </a:t>
            </a:r>
            <a:br>
              <a:rPr lang="fr-FR" sz="998">
                <a:solidFill>
                  <a:schemeClr val="bg1"/>
                </a:solidFill>
                <a:latin typeface="Times" pitchFamily="2" charset="0"/>
                <a:ea typeface="Baskerville" panose="02020502070401020303" pitchFamily="18"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75017 Paris</a:t>
            </a:r>
          </a:p>
        </p:txBody>
      </p:sp>
      <p:sp>
        <p:nvSpPr>
          <p:cNvPr id="36" name="Subtitle 2">
            <a:extLst>
              <a:ext uri="{FF2B5EF4-FFF2-40B4-BE49-F238E27FC236}">
                <a16:creationId xmlns:a16="http://schemas.microsoft.com/office/drawing/2014/main" id="{1163D327-8C55-4BCE-932E-800FAC3D7882}"/>
              </a:ext>
            </a:extLst>
          </p:cNvPr>
          <p:cNvSpPr txBox="1">
            <a:spLocks/>
          </p:cNvSpPr>
          <p:nvPr userDrawn="1"/>
        </p:nvSpPr>
        <p:spPr>
          <a:xfrm>
            <a:off x="1745505" y="6588125"/>
            <a:ext cx="1360253" cy="703269"/>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pPr>
            <a:r>
              <a:rPr lang="fr-FR" sz="1089" kern="1200" spc="91" baseline="0">
                <a:solidFill>
                  <a:srgbClr val="FF1E2F"/>
                </a:solidFill>
                <a:latin typeface="Arial" panose="020B0604020202020204" pitchFamily="34" charset="0"/>
                <a:ea typeface="+mn-ea"/>
                <a:cs typeface="Arial" panose="020B0604020202020204" pitchFamily="34" charset="0"/>
              </a:rPr>
              <a:t>LILLE</a:t>
            </a:r>
            <a:br>
              <a:rPr lang="fr-FR" sz="1089">
                <a:solidFill>
                  <a:srgbClr val="FF1E2F"/>
                </a:solidFill>
                <a:latin typeface="Arial" panose="020B0604020202020204" pitchFamily="34"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4, rue des Canonniers </a:t>
            </a:r>
            <a:br>
              <a:rPr lang="fr-FR" sz="998">
                <a:solidFill>
                  <a:schemeClr val="bg1"/>
                </a:solidFill>
                <a:latin typeface="Times" pitchFamily="2" charset="0"/>
                <a:ea typeface="Baskerville" panose="02020502070401020303" pitchFamily="18"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CS 10009</a:t>
            </a:r>
            <a:br>
              <a:rPr lang="fr-FR" sz="998">
                <a:solidFill>
                  <a:schemeClr val="bg1"/>
                </a:solidFill>
                <a:latin typeface="Times" pitchFamily="2" charset="0"/>
                <a:ea typeface="Baskerville" panose="02020502070401020303" pitchFamily="18"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59041 Lille</a:t>
            </a:r>
          </a:p>
        </p:txBody>
      </p:sp>
      <p:sp>
        <p:nvSpPr>
          <p:cNvPr id="37" name="Subtitle 2">
            <a:extLst>
              <a:ext uri="{FF2B5EF4-FFF2-40B4-BE49-F238E27FC236}">
                <a16:creationId xmlns:a16="http://schemas.microsoft.com/office/drawing/2014/main" id="{A9334DEB-C0CB-40BA-9122-1C55866B1692}"/>
              </a:ext>
            </a:extLst>
          </p:cNvPr>
          <p:cNvSpPr txBox="1">
            <a:spLocks/>
          </p:cNvSpPr>
          <p:nvPr userDrawn="1"/>
        </p:nvSpPr>
        <p:spPr>
          <a:xfrm>
            <a:off x="3221135" y="6588125"/>
            <a:ext cx="1360253" cy="703269"/>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pPr>
            <a:r>
              <a:rPr lang="fr-FR" sz="1089" kern="1200" spc="91" baseline="0">
                <a:solidFill>
                  <a:srgbClr val="FF1E2F"/>
                </a:solidFill>
                <a:latin typeface="Arial" panose="020B0604020202020204" pitchFamily="34" charset="0"/>
                <a:ea typeface="+mn-ea"/>
                <a:cs typeface="Arial" panose="020B0604020202020204" pitchFamily="34" charset="0"/>
              </a:rPr>
              <a:t>LYON</a:t>
            </a:r>
            <a:br>
              <a:rPr lang="fr-FR" sz="1089">
                <a:solidFill>
                  <a:srgbClr val="FF1E2F"/>
                </a:solidFill>
                <a:latin typeface="Arial" panose="020B0604020202020204" pitchFamily="34"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30, rue de la République </a:t>
            </a:r>
            <a:br>
              <a:rPr lang="fr-FR" sz="998">
                <a:solidFill>
                  <a:schemeClr val="bg1"/>
                </a:solidFill>
                <a:latin typeface="Times" pitchFamily="2" charset="0"/>
                <a:ea typeface="Baskerville" panose="02020502070401020303" pitchFamily="18"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CS 60080 </a:t>
            </a:r>
            <a:br>
              <a:rPr lang="fr-FR" sz="998">
                <a:solidFill>
                  <a:schemeClr val="bg1"/>
                </a:solidFill>
                <a:latin typeface="Times" pitchFamily="2" charset="0"/>
                <a:ea typeface="Baskerville" panose="02020502070401020303" pitchFamily="18"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69289 Lyon</a:t>
            </a:r>
          </a:p>
        </p:txBody>
      </p:sp>
      <p:sp>
        <p:nvSpPr>
          <p:cNvPr id="38" name="Subtitle 2">
            <a:extLst>
              <a:ext uri="{FF2B5EF4-FFF2-40B4-BE49-F238E27FC236}">
                <a16:creationId xmlns:a16="http://schemas.microsoft.com/office/drawing/2014/main" id="{15854E84-2CC5-4473-9839-D0C80969C230}"/>
              </a:ext>
            </a:extLst>
          </p:cNvPr>
          <p:cNvSpPr txBox="1">
            <a:spLocks/>
          </p:cNvSpPr>
          <p:nvPr userDrawn="1"/>
        </p:nvSpPr>
        <p:spPr>
          <a:xfrm>
            <a:off x="4777516" y="6588125"/>
            <a:ext cx="1851062" cy="703269"/>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pPr>
            <a:r>
              <a:rPr lang="fr-FR" sz="1089" kern="1200" spc="91" baseline="0">
                <a:solidFill>
                  <a:srgbClr val="FF1E2F"/>
                </a:solidFill>
                <a:latin typeface="Arial" panose="020B0604020202020204" pitchFamily="34" charset="0"/>
                <a:ea typeface="+mn-ea"/>
                <a:cs typeface="Arial" panose="020B0604020202020204" pitchFamily="34" charset="0"/>
              </a:rPr>
              <a:t>AIX-MARSEILLE</a:t>
            </a:r>
            <a:br>
              <a:rPr lang="fr-FR" sz="1089">
                <a:solidFill>
                  <a:srgbClr val="FF1E2F"/>
                </a:solidFill>
                <a:latin typeface="Arial" panose="020B0604020202020204" pitchFamily="34"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150, avenue Georges Pompidou </a:t>
            </a:r>
            <a:br>
              <a:rPr lang="fr-FR" sz="998">
                <a:solidFill>
                  <a:schemeClr val="bg1"/>
                </a:solidFill>
                <a:latin typeface="Times" pitchFamily="2" charset="0"/>
                <a:ea typeface="Baskerville" panose="02020502070401020303" pitchFamily="18"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CS 80728</a:t>
            </a:r>
            <a:br>
              <a:rPr lang="fr-FR" sz="998">
                <a:solidFill>
                  <a:schemeClr val="bg1"/>
                </a:solidFill>
                <a:latin typeface="Times" pitchFamily="2" charset="0"/>
                <a:ea typeface="Baskerville" panose="02020502070401020303" pitchFamily="18"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13617 Aix-en-Provence</a:t>
            </a:r>
          </a:p>
        </p:txBody>
      </p:sp>
      <p:sp>
        <p:nvSpPr>
          <p:cNvPr id="39" name="Subtitle 2">
            <a:extLst>
              <a:ext uri="{FF2B5EF4-FFF2-40B4-BE49-F238E27FC236}">
                <a16:creationId xmlns:a16="http://schemas.microsoft.com/office/drawing/2014/main" id="{746B3672-F915-40A1-B5A2-755870C759DB}"/>
              </a:ext>
            </a:extLst>
          </p:cNvPr>
          <p:cNvSpPr txBox="1">
            <a:spLocks/>
          </p:cNvSpPr>
          <p:nvPr userDrawn="1"/>
        </p:nvSpPr>
        <p:spPr>
          <a:xfrm>
            <a:off x="6628578" y="6588125"/>
            <a:ext cx="1764659" cy="703269"/>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pPr>
            <a:r>
              <a:rPr lang="fr-FR" sz="1089" kern="1200" spc="91" baseline="0">
                <a:solidFill>
                  <a:srgbClr val="FF1E2F"/>
                </a:solidFill>
                <a:latin typeface="Arial" panose="020B0604020202020204" pitchFamily="34" charset="0"/>
                <a:ea typeface="+mn-ea"/>
                <a:cs typeface="Arial" panose="020B0604020202020204" pitchFamily="34" charset="0"/>
              </a:rPr>
              <a:t>SHANGHAI</a:t>
            </a:r>
            <a:br>
              <a:rPr lang="fr-FR" sz="1089">
                <a:solidFill>
                  <a:srgbClr val="FF1E2F"/>
                </a:solidFill>
                <a:latin typeface="Arial" panose="020B0604020202020204" pitchFamily="34"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Room 2708 – </a:t>
            </a:r>
            <a:r>
              <a:rPr lang="fr-FR" sz="998" err="1">
                <a:solidFill>
                  <a:schemeClr val="bg1"/>
                </a:solidFill>
                <a:latin typeface="Times" pitchFamily="2" charset="0"/>
                <a:ea typeface="Baskerville" panose="02020502070401020303" pitchFamily="18" charset="0"/>
                <a:cs typeface="Arial" panose="020B0604020202020204" pitchFamily="34" charset="0"/>
              </a:rPr>
              <a:t>Kwah</a:t>
            </a:r>
            <a:r>
              <a:rPr lang="fr-FR" sz="998">
                <a:solidFill>
                  <a:schemeClr val="bg1"/>
                </a:solidFill>
                <a:latin typeface="Times" pitchFamily="2" charset="0"/>
                <a:ea typeface="Baskerville" panose="02020502070401020303" pitchFamily="18" charset="0"/>
                <a:cs typeface="Arial" panose="020B0604020202020204" pitchFamily="34" charset="0"/>
              </a:rPr>
              <a:t> Centre </a:t>
            </a:r>
            <a:br>
              <a:rPr lang="fr-FR" sz="998">
                <a:solidFill>
                  <a:schemeClr val="bg1"/>
                </a:solidFill>
                <a:latin typeface="Times" pitchFamily="2" charset="0"/>
                <a:ea typeface="Baskerville" panose="02020502070401020303" pitchFamily="18" charset="0"/>
                <a:cs typeface="Arial" panose="020B0604020202020204" pitchFamily="34" charset="0"/>
              </a:rPr>
            </a:br>
            <a:r>
              <a:rPr lang="fr-FR" sz="998">
                <a:solidFill>
                  <a:schemeClr val="bg1"/>
                </a:solidFill>
                <a:latin typeface="Times" pitchFamily="2" charset="0"/>
                <a:ea typeface="Baskerville" panose="02020502070401020303" pitchFamily="18" charset="0"/>
                <a:cs typeface="Arial" panose="020B0604020202020204" pitchFamily="34" charset="0"/>
              </a:rPr>
              <a:t>1010 Middle </a:t>
            </a:r>
            <a:r>
              <a:rPr lang="fr-FR" sz="998" err="1">
                <a:solidFill>
                  <a:schemeClr val="bg1"/>
                </a:solidFill>
                <a:latin typeface="Times" pitchFamily="2" charset="0"/>
                <a:ea typeface="Baskerville" panose="02020502070401020303" pitchFamily="18" charset="0"/>
                <a:cs typeface="Arial" panose="020B0604020202020204" pitchFamily="34" charset="0"/>
              </a:rPr>
              <a:t>HuaiHai</a:t>
            </a:r>
            <a:r>
              <a:rPr lang="fr-FR" sz="998">
                <a:solidFill>
                  <a:schemeClr val="bg1"/>
                </a:solidFill>
                <a:latin typeface="Times" pitchFamily="2" charset="0"/>
                <a:ea typeface="Baskerville" panose="02020502070401020303" pitchFamily="18" charset="0"/>
                <a:cs typeface="Arial" panose="020B0604020202020204" pitchFamily="34" charset="0"/>
              </a:rPr>
              <a:t> Road 200031 Shanghai</a:t>
            </a:r>
          </a:p>
        </p:txBody>
      </p:sp>
      <p:sp>
        <p:nvSpPr>
          <p:cNvPr id="40" name="Subtitle 2">
            <a:extLst>
              <a:ext uri="{FF2B5EF4-FFF2-40B4-BE49-F238E27FC236}">
                <a16:creationId xmlns:a16="http://schemas.microsoft.com/office/drawing/2014/main" id="{20EFBDC4-6E23-4451-AF8F-80E6EB31E407}"/>
              </a:ext>
            </a:extLst>
          </p:cNvPr>
          <p:cNvSpPr txBox="1">
            <a:spLocks/>
          </p:cNvSpPr>
          <p:nvPr userDrawn="1"/>
        </p:nvSpPr>
        <p:spPr>
          <a:xfrm>
            <a:off x="8393237" y="6588125"/>
            <a:ext cx="1722404" cy="703269"/>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spcBef>
                <a:spcPts val="0"/>
              </a:spcBef>
            </a:pPr>
            <a:r>
              <a:rPr lang="fr-FR" sz="1089" kern="1200" spc="91" baseline="0">
                <a:solidFill>
                  <a:srgbClr val="FF1E2F"/>
                </a:solidFill>
                <a:latin typeface="Arial" panose="020B0604020202020204" pitchFamily="34" charset="0"/>
                <a:ea typeface="+mn-ea"/>
                <a:cs typeface="Arial" panose="020B0604020202020204" pitchFamily="34" charset="0"/>
              </a:rPr>
              <a:t>NEW DELHI</a:t>
            </a:r>
            <a:br>
              <a:rPr lang="fr-FR" sz="1089">
                <a:solidFill>
                  <a:srgbClr val="FF1E2F"/>
                </a:solidFill>
                <a:latin typeface="Arial" panose="020B0604020202020204" pitchFamily="34" charset="0"/>
                <a:cs typeface="Arial" panose="020B0604020202020204" pitchFamily="34" charset="0"/>
              </a:rPr>
            </a:br>
            <a:r>
              <a:rPr lang="en-US" sz="998" kern="1200">
                <a:solidFill>
                  <a:schemeClr val="bg1"/>
                </a:solidFill>
                <a:latin typeface="Times" pitchFamily="2" charset="0"/>
                <a:ea typeface="Baskerville" panose="02020502070401020303" pitchFamily="18" charset="0"/>
                <a:cs typeface="Arial" panose="020B0604020202020204" pitchFamily="34" charset="0"/>
              </a:rPr>
              <a:t>M-17, 4th Floor, Main Market</a:t>
            </a:r>
          </a:p>
          <a:p>
            <a:pPr>
              <a:lnSpc>
                <a:spcPts val="1361"/>
              </a:lnSpc>
              <a:spcBef>
                <a:spcPts val="0"/>
              </a:spcBef>
            </a:pPr>
            <a:r>
              <a:rPr lang="en-US" sz="998" kern="1200">
                <a:solidFill>
                  <a:schemeClr val="bg1"/>
                </a:solidFill>
                <a:latin typeface="Times" pitchFamily="2" charset="0"/>
                <a:ea typeface="Baskerville" panose="02020502070401020303" pitchFamily="18" charset="0"/>
                <a:cs typeface="Arial" panose="020B0604020202020204" pitchFamily="34" charset="0"/>
              </a:rPr>
              <a:t>Greater Kailash 2 </a:t>
            </a:r>
          </a:p>
          <a:p>
            <a:pPr>
              <a:lnSpc>
                <a:spcPts val="1361"/>
              </a:lnSpc>
              <a:spcBef>
                <a:spcPts val="0"/>
              </a:spcBef>
            </a:pPr>
            <a:r>
              <a:rPr lang="en-US" sz="998" kern="1200">
                <a:solidFill>
                  <a:schemeClr val="bg1"/>
                </a:solidFill>
                <a:latin typeface="Times" pitchFamily="2" charset="0"/>
                <a:ea typeface="Baskerville" panose="02020502070401020303" pitchFamily="18" charset="0"/>
                <a:cs typeface="Arial" panose="020B0604020202020204" pitchFamily="34" charset="0"/>
              </a:rPr>
              <a:t>110048 New Delhi</a:t>
            </a:r>
            <a:endParaRPr lang="fr-FR" sz="998" kern="1200">
              <a:solidFill>
                <a:schemeClr val="bg1"/>
              </a:solidFill>
              <a:latin typeface="Times" pitchFamily="2" charset="0"/>
              <a:ea typeface="Baskerville" panose="02020502070401020303" pitchFamily="18" charset="0"/>
              <a:cs typeface="Arial" panose="020B0604020202020204" pitchFamily="34" charset="0"/>
            </a:endParaRPr>
          </a:p>
        </p:txBody>
      </p:sp>
    </p:spTree>
    <p:extLst>
      <p:ext uri="{BB962C8B-B14F-4D97-AF65-F5344CB8AC3E}">
        <p14:creationId xmlns:p14="http://schemas.microsoft.com/office/powerpoint/2010/main" val="2220726735"/>
      </p:ext>
    </p:extLst>
  </p:cSld>
  <p:clrMapOvr>
    <a:masterClrMapping/>
  </p:clrMapOvr>
  <p:extLst>
    <p:ext uri="{DCECCB84-F9BA-43D5-87BE-67443E8EF086}">
      <p15:sldGuideLst xmlns:p15="http://schemas.microsoft.com/office/powerpoint/2012/main">
        <p15:guide id="1" pos="170" userDrawn="1">
          <p15:clr>
            <a:srgbClr val="FBAE40"/>
          </p15:clr>
        </p15:guide>
        <p15:guide id="2" orient="horz" pos="415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AGE FIN TOUS LES BUREAUX">
    <p:bg>
      <p:bgPr>
        <a:solidFill>
          <a:srgbClr val="F7F8F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2FB6A3-ACD0-0C47-9E0F-91FCC29F3800}"/>
              </a:ext>
            </a:extLst>
          </p:cNvPr>
          <p:cNvSpPr txBox="1">
            <a:spLocks/>
          </p:cNvSpPr>
          <p:nvPr userDrawn="1"/>
        </p:nvSpPr>
        <p:spPr>
          <a:xfrm>
            <a:off x="2886582" y="3155119"/>
            <a:ext cx="4917059" cy="387798"/>
          </a:xfrm>
          <a:prstGeom prst="rect">
            <a:avLst/>
          </a:prstGeom>
        </p:spPr>
        <p:txBody>
          <a:bodyPr vert="horz" lIns="0" tIns="0" rIns="0" bIns="0" rtlCol="0" anchor="b" anchorCtr="0">
            <a:spAutoFit/>
          </a:bodyPr>
          <a:lstStyle>
            <a:lvl1pPr algn="l" defTabSz="685800" rtl="0" eaLnBrk="1" latinLnBrk="0" hangingPunct="1">
              <a:lnSpc>
                <a:spcPct val="90000"/>
              </a:lnSpc>
              <a:spcBef>
                <a:spcPct val="0"/>
              </a:spcBef>
              <a:buNone/>
              <a:defRPr lang="en-US" sz="3000" b="0" i="0" kern="1200" spc="200" baseline="0">
                <a:solidFill>
                  <a:srgbClr val="0000BD"/>
                </a:solidFill>
                <a:latin typeface="Corbel" panose="020B0503020204020204" pitchFamily="34" charset="0"/>
                <a:ea typeface="+mj-ea"/>
                <a:cs typeface="Calibri Light" panose="020F0302020204030204" pitchFamily="34" charset="0"/>
              </a:defRPr>
            </a:lvl1pPr>
          </a:lstStyle>
          <a:p>
            <a:pPr algn="ctr"/>
            <a:r>
              <a:rPr lang="fr-FR" sz="2800" cap="all" baseline="0">
                <a:solidFill>
                  <a:srgbClr val="FF1E2F"/>
                </a:solidFill>
                <a:latin typeface="Arial" panose="020B0604020202020204" pitchFamily="34" charset="0"/>
                <a:cs typeface="Arial" panose="020B0604020202020204" pitchFamily="34" charset="0"/>
              </a:rPr>
              <a:t>MERCI</a:t>
            </a:r>
            <a:endParaRPr lang="fr-FR" cap="all" baseline="0">
              <a:solidFill>
                <a:srgbClr val="FF1E2F"/>
              </a:solidFill>
              <a:latin typeface="Arial" panose="020B0604020202020204" pitchFamily="34" charset="0"/>
              <a:cs typeface="Arial" panose="020B0604020202020204" pitchFamily="34" charset="0"/>
            </a:endParaRPr>
          </a:p>
        </p:txBody>
      </p:sp>
      <p:pic>
        <p:nvPicPr>
          <p:cNvPr id="20" name="Image 19">
            <a:extLst>
              <a:ext uri="{FF2B5EF4-FFF2-40B4-BE49-F238E27FC236}">
                <a16:creationId xmlns:a16="http://schemas.microsoft.com/office/drawing/2014/main" id="{AE3C2773-729B-4C57-89BB-3DF206C49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6215" y="272177"/>
            <a:ext cx="1097795" cy="916659"/>
          </a:xfrm>
          <a:prstGeom prst="rect">
            <a:avLst/>
          </a:prstGeom>
        </p:spPr>
      </p:pic>
      <p:sp>
        <p:nvSpPr>
          <p:cNvPr id="6" name="Subtitle 2">
            <a:extLst>
              <a:ext uri="{FF2B5EF4-FFF2-40B4-BE49-F238E27FC236}">
                <a16:creationId xmlns:a16="http://schemas.microsoft.com/office/drawing/2014/main" id="{7878E058-EBB3-4941-BCF9-CA9820D6AB34}"/>
              </a:ext>
            </a:extLst>
          </p:cNvPr>
          <p:cNvSpPr>
            <a:spLocks noGrp="1"/>
          </p:cNvSpPr>
          <p:nvPr>
            <p:ph type="subTitle" idx="1" hasCustomPrompt="1"/>
          </p:nvPr>
        </p:nvSpPr>
        <p:spPr>
          <a:xfrm>
            <a:off x="2886583" y="3954301"/>
            <a:ext cx="4917059" cy="254942"/>
          </a:xfrm>
          <a:prstGeom prst="rect">
            <a:avLst/>
          </a:prstGeom>
        </p:spPr>
        <p:txBody>
          <a:bodyPr wrap="square">
            <a:spAutoFit/>
          </a:bodyPr>
          <a:lstStyle>
            <a:lvl1pPr marL="0" indent="0" algn="ctr">
              <a:lnSpc>
                <a:spcPts val="2100"/>
              </a:lnSpc>
              <a:buNone/>
              <a:defRPr sz="1600">
                <a:solidFill>
                  <a:srgbClr val="0000BD"/>
                </a:solidFill>
                <a:latin typeface="Arial" panose="020B0604020202020204" pitchFamily="34" charset="0"/>
                <a:cs typeface="Arial" panose="020B06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err="1"/>
              <a:t>www.bignonlebray.com</a:t>
            </a:r>
            <a:endParaRPr lang="fr-FR"/>
          </a:p>
        </p:txBody>
      </p:sp>
      <p:pic>
        <p:nvPicPr>
          <p:cNvPr id="7" name="Image 6">
            <a:extLst>
              <a:ext uri="{FF2B5EF4-FFF2-40B4-BE49-F238E27FC236}">
                <a16:creationId xmlns:a16="http://schemas.microsoft.com/office/drawing/2014/main" id="{37B43AD3-F61D-474B-A4A3-24E5DDC72159}"/>
              </a:ext>
            </a:extLst>
          </p:cNvPr>
          <p:cNvPicPr>
            <a:picLocks noChangeAspect="1"/>
          </p:cNvPicPr>
          <p:nvPr userDrawn="1"/>
        </p:nvPicPr>
        <p:blipFill>
          <a:blip r:embed="rId3"/>
          <a:stretch>
            <a:fillRect/>
          </a:stretch>
        </p:blipFill>
        <p:spPr>
          <a:xfrm>
            <a:off x="5166096" y="3699016"/>
            <a:ext cx="342901" cy="38101"/>
          </a:xfrm>
          <a:prstGeom prst="rect">
            <a:avLst/>
          </a:prstGeom>
        </p:spPr>
      </p:pic>
      <p:sp>
        <p:nvSpPr>
          <p:cNvPr id="23" name="Subtitle 2">
            <a:extLst>
              <a:ext uri="{FF2B5EF4-FFF2-40B4-BE49-F238E27FC236}">
                <a16:creationId xmlns:a16="http://schemas.microsoft.com/office/drawing/2014/main" id="{8B772027-80C2-442D-8A7D-9C2F7B2FAD79}"/>
              </a:ext>
            </a:extLst>
          </p:cNvPr>
          <p:cNvSpPr txBox="1">
            <a:spLocks/>
          </p:cNvSpPr>
          <p:nvPr userDrawn="1"/>
        </p:nvSpPr>
        <p:spPr>
          <a:xfrm>
            <a:off x="269875" y="6588125"/>
            <a:ext cx="1360253" cy="523733"/>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pPr>
            <a:r>
              <a:rPr lang="fr-FR" sz="1089" kern="1200" spc="91" baseline="0">
                <a:solidFill>
                  <a:srgbClr val="0000BD"/>
                </a:solidFill>
                <a:latin typeface="Arial" panose="020B0604020202020204" pitchFamily="34" charset="0"/>
                <a:ea typeface="+mn-ea"/>
                <a:cs typeface="Arial" panose="020B0604020202020204" pitchFamily="34" charset="0"/>
              </a:rPr>
              <a:t>PARIS</a:t>
            </a:r>
            <a:br>
              <a:rPr lang="fr-FR" sz="1089">
                <a:solidFill>
                  <a:srgbClr val="142046"/>
                </a:solidFill>
                <a:latin typeface="Arial" panose="020B0604020202020204" pitchFamily="34"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75, rue de Tocqueville </a:t>
            </a:r>
            <a:br>
              <a:rPr lang="fr-FR" sz="998">
                <a:solidFill>
                  <a:srgbClr val="142046"/>
                </a:solidFill>
                <a:latin typeface="Times" pitchFamily="2" charset="0"/>
                <a:ea typeface="Baskerville" panose="02020502070401020303" pitchFamily="18"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75017 Paris</a:t>
            </a:r>
          </a:p>
        </p:txBody>
      </p:sp>
      <p:sp>
        <p:nvSpPr>
          <p:cNvPr id="24" name="Subtitle 2">
            <a:extLst>
              <a:ext uri="{FF2B5EF4-FFF2-40B4-BE49-F238E27FC236}">
                <a16:creationId xmlns:a16="http://schemas.microsoft.com/office/drawing/2014/main" id="{360104D0-A56E-45A8-8A93-70C7E8CCD897}"/>
              </a:ext>
            </a:extLst>
          </p:cNvPr>
          <p:cNvSpPr txBox="1">
            <a:spLocks/>
          </p:cNvSpPr>
          <p:nvPr userDrawn="1"/>
        </p:nvSpPr>
        <p:spPr>
          <a:xfrm>
            <a:off x="1745505" y="6588125"/>
            <a:ext cx="1360253" cy="703269"/>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pPr>
            <a:r>
              <a:rPr lang="fr-FR" sz="1089" kern="1200" spc="91" baseline="0">
                <a:solidFill>
                  <a:srgbClr val="0000BD"/>
                </a:solidFill>
                <a:latin typeface="Arial" panose="020B0604020202020204" pitchFamily="34" charset="0"/>
                <a:ea typeface="+mn-ea"/>
                <a:cs typeface="Arial" panose="020B0604020202020204" pitchFamily="34" charset="0"/>
              </a:rPr>
              <a:t>LILLE</a:t>
            </a:r>
            <a:br>
              <a:rPr lang="fr-FR" sz="1089">
                <a:solidFill>
                  <a:srgbClr val="142046"/>
                </a:solidFill>
                <a:latin typeface="Arial" panose="020B0604020202020204" pitchFamily="34"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4, rue des Canonniers </a:t>
            </a:r>
            <a:br>
              <a:rPr lang="fr-FR" sz="998">
                <a:solidFill>
                  <a:srgbClr val="142046"/>
                </a:solidFill>
                <a:latin typeface="Times" pitchFamily="2" charset="0"/>
                <a:ea typeface="Baskerville" panose="02020502070401020303" pitchFamily="18"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CS 10009</a:t>
            </a:r>
            <a:br>
              <a:rPr lang="fr-FR" sz="998">
                <a:solidFill>
                  <a:srgbClr val="142046"/>
                </a:solidFill>
                <a:latin typeface="Times" pitchFamily="2" charset="0"/>
                <a:ea typeface="Baskerville" panose="02020502070401020303" pitchFamily="18"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59041 Lille</a:t>
            </a:r>
          </a:p>
        </p:txBody>
      </p:sp>
      <p:sp>
        <p:nvSpPr>
          <p:cNvPr id="25" name="Subtitle 2">
            <a:extLst>
              <a:ext uri="{FF2B5EF4-FFF2-40B4-BE49-F238E27FC236}">
                <a16:creationId xmlns:a16="http://schemas.microsoft.com/office/drawing/2014/main" id="{9A8CE15C-5EE6-4551-8CD0-D83A41449572}"/>
              </a:ext>
            </a:extLst>
          </p:cNvPr>
          <p:cNvSpPr txBox="1">
            <a:spLocks/>
          </p:cNvSpPr>
          <p:nvPr userDrawn="1"/>
        </p:nvSpPr>
        <p:spPr>
          <a:xfrm>
            <a:off x="3221135" y="6588125"/>
            <a:ext cx="1360253" cy="703269"/>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pPr>
            <a:r>
              <a:rPr lang="fr-FR" sz="1089" kern="1200" spc="91" baseline="0">
                <a:solidFill>
                  <a:srgbClr val="0000BD"/>
                </a:solidFill>
                <a:latin typeface="Arial" panose="020B0604020202020204" pitchFamily="34" charset="0"/>
                <a:ea typeface="+mn-ea"/>
                <a:cs typeface="Arial" panose="020B0604020202020204" pitchFamily="34" charset="0"/>
              </a:rPr>
              <a:t>LYON</a:t>
            </a:r>
            <a:br>
              <a:rPr lang="fr-FR" sz="1089">
                <a:solidFill>
                  <a:srgbClr val="142046"/>
                </a:solidFill>
                <a:latin typeface="Arial" panose="020B0604020202020204" pitchFamily="34"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30, rue de la République </a:t>
            </a:r>
            <a:br>
              <a:rPr lang="fr-FR" sz="998">
                <a:solidFill>
                  <a:srgbClr val="142046"/>
                </a:solidFill>
                <a:latin typeface="Times" pitchFamily="2" charset="0"/>
                <a:ea typeface="Baskerville" panose="02020502070401020303" pitchFamily="18"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CS 60080 </a:t>
            </a:r>
            <a:br>
              <a:rPr lang="fr-FR" sz="998">
                <a:solidFill>
                  <a:srgbClr val="142046"/>
                </a:solidFill>
                <a:latin typeface="Times" pitchFamily="2" charset="0"/>
                <a:ea typeface="Baskerville" panose="02020502070401020303" pitchFamily="18"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69289 Lyon</a:t>
            </a:r>
          </a:p>
        </p:txBody>
      </p:sp>
      <p:sp>
        <p:nvSpPr>
          <p:cNvPr id="26" name="Subtitle 2">
            <a:extLst>
              <a:ext uri="{FF2B5EF4-FFF2-40B4-BE49-F238E27FC236}">
                <a16:creationId xmlns:a16="http://schemas.microsoft.com/office/drawing/2014/main" id="{04AF9FB3-CE1A-4835-8BDC-31EDE2CFBD0C}"/>
              </a:ext>
            </a:extLst>
          </p:cNvPr>
          <p:cNvSpPr txBox="1">
            <a:spLocks/>
          </p:cNvSpPr>
          <p:nvPr userDrawn="1"/>
        </p:nvSpPr>
        <p:spPr>
          <a:xfrm>
            <a:off x="4777516" y="6588125"/>
            <a:ext cx="1851062" cy="703269"/>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pPr>
            <a:r>
              <a:rPr lang="fr-FR" sz="1089" kern="1200" spc="91" baseline="0">
                <a:solidFill>
                  <a:srgbClr val="0000BD"/>
                </a:solidFill>
                <a:latin typeface="Arial" panose="020B0604020202020204" pitchFamily="34" charset="0"/>
                <a:ea typeface="+mn-ea"/>
                <a:cs typeface="Arial" panose="020B0604020202020204" pitchFamily="34" charset="0"/>
              </a:rPr>
              <a:t>AIX-MARSEILLE</a:t>
            </a:r>
            <a:br>
              <a:rPr lang="fr-FR" sz="1089">
                <a:solidFill>
                  <a:srgbClr val="142046"/>
                </a:solidFill>
                <a:latin typeface="Arial" panose="020B0604020202020204" pitchFamily="34"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150, avenue Georges Pompidou </a:t>
            </a:r>
            <a:br>
              <a:rPr lang="fr-FR" sz="998">
                <a:solidFill>
                  <a:srgbClr val="142046"/>
                </a:solidFill>
                <a:latin typeface="Times" pitchFamily="2" charset="0"/>
                <a:ea typeface="Baskerville" panose="02020502070401020303" pitchFamily="18"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CS 80728</a:t>
            </a:r>
            <a:br>
              <a:rPr lang="fr-FR" sz="998">
                <a:solidFill>
                  <a:srgbClr val="142046"/>
                </a:solidFill>
                <a:latin typeface="Times" pitchFamily="2" charset="0"/>
                <a:ea typeface="Baskerville" panose="02020502070401020303" pitchFamily="18"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13617 Aix-en-Provence</a:t>
            </a:r>
          </a:p>
        </p:txBody>
      </p:sp>
      <p:sp>
        <p:nvSpPr>
          <p:cNvPr id="27" name="Subtitle 2">
            <a:extLst>
              <a:ext uri="{FF2B5EF4-FFF2-40B4-BE49-F238E27FC236}">
                <a16:creationId xmlns:a16="http://schemas.microsoft.com/office/drawing/2014/main" id="{241D7993-09E6-4B10-8FB6-810D7D83AB3B}"/>
              </a:ext>
            </a:extLst>
          </p:cNvPr>
          <p:cNvSpPr txBox="1">
            <a:spLocks/>
          </p:cNvSpPr>
          <p:nvPr userDrawn="1"/>
        </p:nvSpPr>
        <p:spPr>
          <a:xfrm>
            <a:off x="6628578" y="6588125"/>
            <a:ext cx="1764659" cy="703269"/>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pPr>
            <a:r>
              <a:rPr lang="fr-FR" sz="1089" kern="1200" spc="91" baseline="0">
                <a:solidFill>
                  <a:srgbClr val="0000BD"/>
                </a:solidFill>
                <a:latin typeface="Arial" panose="020B0604020202020204" pitchFamily="34" charset="0"/>
                <a:ea typeface="+mn-ea"/>
                <a:cs typeface="Arial" panose="020B0604020202020204" pitchFamily="34" charset="0"/>
              </a:rPr>
              <a:t>SHANGHAI</a:t>
            </a:r>
            <a:br>
              <a:rPr lang="fr-FR" sz="1089">
                <a:solidFill>
                  <a:srgbClr val="142046"/>
                </a:solidFill>
                <a:latin typeface="Arial" panose="020B0604020202020204" pitchFamily="34"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Room 2708 – </a:t>
            </a:r>
            <a:r>
              <a:rPr lang="fr-FR" sz="998" err="1">
                <a:solidFill>
                  <a:srgbClr val="142046"/>
                </a:solidFill>
                <a:latin typeface="Times" pitchFamily="2" charset="0"/>
                <a:ea typeface="Baskerville" panose="02020502070401020303" pitchFamily="18" charset="0"/>
                <a:cs typeface="Arial" panose="020B0604020202020204" pitchFamily="34" charset="0"/>
              </a:rPr>
              <a:t>Kwah</a:t>
            </a:r>
            <a:r>
              <a:rPr lang="fr-FR" sz="998">
                <a:solidFill>
                  <a:srgbClr val="142046"/>
                </a:solidFill>
                <a:latin typeface="Times" pitchFamily="2" charset="0"/>
                <a:ea typeface="Baskerville" panose="02020502070401020303" pitchFamily="18" charset="0"/>
                <a:cs typeface="Arial" panose="020B0604020202020204" pitchFamily="34" charset="0"/>
              </a:rPr>
              <a:t> Centre </a:t>
            </a:r>
            <a:br>
              <a:rPr lang="fr-FR" sz="998">
                <a:solidFill>
                  <a:srgbClr val="142046"/>
                </a:solidFill>
                <a:latin typeface="Times" pitchFamily="2" charset="0"/>
                <a:ea typeface="Baskerville" panose="02020502070401020303" pitchFamily="18" charset="0"/>
                <a:cs typeface="Arial" panose="020B0604020202020204" pitchFamily="34" charset="0"/>
              </a:rPr>
            </a:br>
            <a:r>
              <a:rPr lang="fr-FR" sz="998">
                <a:solidFill>
                  <a:srgbClr val="142046"/>
                </a:solidFill>
                <a:latin typeface="Times" pitchFamily="2" charset="0"/>
                <a:ea typeface="Baskerville" panose="02020502070401020303" pitchFamily="18" charset="0"/>
                <a:cs typeface="Arial" panose="020B0604020202020204" pitchFamily="34" charset="0"/>
              </a:rPr>
              <a:t>1010 Middle </a:t>
            </a:r>
            <a:r>
              <a:rPr lang="fr-FR" sz="998" err="1">
                <a:solidFill>
                  <a:srgbClr val="142046"/>
                </a:solidFill>
                <a:latin typeface="Times" pitchFamily="2" charset="0"/>
                <a:ea typeface="Baskerville" panose="02020502070401020303" pitchFamily="18" charset="0"/>
                <a:cs typeface="Arial" panose="020B0604020202020204" pitchFamily="34" charset="0"/>
              </a:rPr>
              <a:t>HuaiHai</a:t>
            </a:r>
            <a:r>
              <a:rPr lang="fr-FR" sz="998">
                <a:solidFill>
                  <a:srgbClr val="142046"/>
                </a:solidFill>
                <a:latin typeface="Times" pitchFamily="2" charset="0"/>
                <a:ea typeface="Baskerville" panose="02020502070401020303" pitchFamily="18" charset="0"/>
                <a:cs typeface="Arial" panose="020B0604020202020204" pitchFamily="34" charset="0"/>
              </a:rPr>
              <a:t> Road 200031 Shanghai</a:t>
            </a:r>
          </a:p>
        </p:txBody>
      </p:sp>
      <p:sp>
        <p:nvSpPr>
          <p:cNvPr id="28" name="Subtitle 2">
            <a:extLst>
              <a:ext uri="{FF2B5EF4-FFF2-40B4-BE49-F238E27FC236}">
                <a16:creationId xmlns:a16="http://schemas.microsoft.com/office/drawing/2014/main" id="{F3062D78-697B-48C6-9550-15A62C4E341C}"/>
              </a:ext>
            </a:extLst>
          </p:cNvPr>
          <p:cNvSpPr txBox="1">
            <a:spLocks/>
          </p:cNvSpPr>
          <p:nvPr userDrawn="1"/>
        </p:nvSpPr>
        <p:spPr>
          <a:xfrm>
            <a:off x="8393237" y="6588125"/>
            <a:ext cx="1722404" cy="703269"/>
          </a:xfrm>
          <a:prstGeom prst="rect">
            <a:avLst/>
          </a:prstGeom>
        </p:spPr>
        <p:txBody>
          <a:bodyPr vert="horz" wrap="square" lIns="0" tIns="0" rIns="0" bIns="0" rtlCol="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361"/>
              </a:lnSpc>
              <a:spcBef>
                <a:spcPts val="0"/>
              </a:spcBef>
            </a:pPr>
            <a:r>
              <a:rPr lang="fr-FR" sz="1089" kern="1200" spc="91" baseline="0">
                <a:solidFill>
                  <a:srgbClr val="0000BD"/>
                </a:solidFill>
                <a:latin typeface="Arial" panose="020B0604020202020204" pitchFamily="34" charset="0"/>
                <a:ea typeface="+mn-ea"/>
                <a:cs typeface="Arial" panose="020B0604020202020204" pitchFamily="34" charset="0"/>
              </a:rPr>
              <a:t>NEW DELHI</a:t>
            </a:r>
            <a:br>
              <a:rPr lang="fr-FR" sz="1089">
                <a:solidFill>
                  <a:srgbClr val="142046"/>
                </a:solidFill>
                <a:latin typeface="Arial" panose="020B0604020202020204" pitchFamily="34" charset="0"/>
                <a:cs typeface="Arial" panose="020B0604020202020204" pitchFamily="34" charset="0"/>
              </a:rPr>
            </a:br>
            <a:r>
              <a:rPr lang="en-US" sz="998" kern="1200">
                <a:solidFill>
                  <a:srgbClr val="142046"/>
                </a:solidFill>
                <a:latin typeface="Times" pitchFamily="2" charset="0"/>
                <a:ea typeface="Baskerville" panose="02020502070401020303" pitchFamily="18" charset="0"/>
                <a:cs typeface="Arial" panose="020B0604020202020204" pitchFamily="34" charset="0"/>
              </a:rPr>
              <a:t>M-17, 4th Floor, Main Market</a:t>
            </a:r>
          </a:p>
          <a:p>
            <a:pPr>
              <a:lnSpc>
                <a:spcPts val="1361"/>
              </a:lnSpc>
              <a:spcBef>
                <a:spcPts val="0"/>
              </a:spcBef>
            </a:pPr>
            <a:r>
              <a:rPr lang="en-US" sz="998" kern="1200">
                <a:solidFill>
                  <a:srgbClr val="142046"/>
                </a:solidFill>
                <a:latin typeface="Times" pitchFamily="2" charset="0"/>
                <a:ea typeface="Baskerville" panose="02020502070401020303" pitchFamily="18" charset="0"/>
                <a:cs typeface="Arial" panose="020B0604020202020204" pitchFamily="34" charset="0"/>
              </a:rPr>
              <a:t>Greater Kailash 2 </a:t>
            </a:r>
          </a:p>
          <a:p>
            <a:pPr>
              <a:lnSpc>
                <a:spcPts val="1361"/>
              </a:lnSpc>
              <a:spcBef>
                <a:spcPts val="0"/>
              </a:spcBef>
            </a:pPr>
            <a:r>
              <a:rPr lang="en-US" sz="998" kern="1200">
                <a:solidFill>
                  <a:srgbClr val="142046"/>
                </a:solidFill>
                <a:latin typeface="Times" pitchFamily="2" charset="0"/>
                <a:ea typeface="Baskerville" panose="02020502070401020303" pitchFamily="18" charset="0"/>
                <a:cs typeface="Arial" panose="020B0604020202020204" pitchFamily="34" charset="0"/>
              </a:rPr>
              <a:t>110048 New Delhi</a:t>
            </a:r>
            <a:endParaRPr lang="fr-FR" sz="998" kern="1200">
              <a:solidFill>
                <a:srgbClr val="142046"/>
              </a:solidFill>
              <a:latin typeface="Times" pitchFamily="2" charset="0"/>
              <a:ea typeface="Baskerville" panose="02020502070401020303" pitchFamily="18" charset="0"/>
              <a:cs typeface="Arial" panose="020B0604020202020204" pitchFamily="34" charset="0"/>
            </a:endParaRPr>
          </a:p>
        </p:txBody>
      </p:sp>
    </p:spTree>
    <p:extLst>
      <p:ext uri="{BB962C8B-B14F-4D97-AF65-F5344CB8AC3E}">
        <p14:creationId xmlns:p14="http://schemas.microsoft.com/office/powerpoint/2010/main" val="4230974241"/>
      </p:ext>
    </p:extLst>
  </p:cSld>
  <p:clrMapOvr>
    <a:masterClrMapping/>
  </p:clrMapOvr>
  <p:extLst>
    <p:ext uri="{DCECCB84-F9BA-43D5-87BE-67443E8EF086}">
      <p15:sldGuideLst xmlns:p15="http://schemas.microsoft.com/office/powerpoint/2012/main">
        <p15:guide id="1" pos="33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GE FIN PARIS">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horloge, bâtiment, extérieur, tour&#10;&#10;Description générée automatiquement">
            <a:extLst>
              <a:ext uri="{FF2B5EF4-FFF2-40B4-BE49-F238E27FC236}">
                <a16:creationId xmlns:a16="http://schemas.microsoft.com/office/drawing/2014/main" id="{00D65400-8F00-C341-B0D8-065A14EC1D92}"/>
              </a:ext>
            </a:extLst>
          </p:cNvPr>
          <p:cNvPicPr>
            <a:picLocks noChangeAspect="1"/>
          </p:cNvPicPr>
          <p:nvPr userDrawn="1"/>
        </p:nvPicPr>
        <p:blipFill>
          <a:blip r:embed="rId2"/>
          <a:stretch>
            <a:fillRect/>
          </a:stretch>
        </p:blipFill>
        <p:spPr>
          <a:xfrm flipH="1">
            <a:off x="-2" y="-28724"/>
            <a:ext cx="10871201" cy="7591442"/>
          </a:xfrm>
          <a:prstGeom prst="rect">
            <a:avLst/>
          </a:prstGeom>
        </p:spPr>
      </p:pic>
      <p:sp>
        <p:nvSpPr>
          <p:cNvPr id="5" name="Title 1">
            <a:extLst>
              <a:ext uri="{FF2B5EF4-FFF2-40B4-BE49-F238E27FC236}">
                <a16:creationId xmlns:a16="http://schemas.microsoft.com/office/drawing/2014/main" id="{F82FB6A3-ACD0-0C47-9E0F-91FCC29F3800}"/>
              </a:ext>
            </a:extLst>
          </p:cNvPr>
          <p:cNvSpPr txBox="1">
            <a:spLocks/>
          </p:cNvSpPr>
          <p:nvPr userDrawn="1"/>
        </p:nvSpPr>
        <p:spPr>
          <a:xfrm>
            <a:off x="2887377" y="3185150"/>
            <a:ext cx="4917059" cy="360099"/>
          </a:xfrm>
          <a:prstGeom prst="rect">
            <a:avLst/>
          </a:prstGeom>
        </p:spPr>
        <p:txBody>
          <a:bodyPr vert="horz" lIns="0" tIns="0" rIns="0" bIns="0" rtlCol="0" anchor="b" anchorCtr="0">
            <a:spAutoFit/>
          </a:bodyPr>
          <a:lstStyle>
            <a:lvl1pPr algn="l" defTabSz="685800" rtl="0" eaLnBrk="1" latinLnBrk="0" hangingPunct="1">
              <a:lnSpc>
                <a:spcPct val="90000"/>
              </a:lnSpc>
              <a:spcBef>
                <a:spcPct val="0"/>
              </a:spcBef>
              <a:buNone/>
              <a:defRPr lang="en-US" sz="3000" b="0" i="0" kern="1200" spc="200" baseline="0">
                <a:solidFill>
                  <a:srgbClr val="0000BD"/>
                </a:solidFill>
                <a:latin typeface="Corbel" panose="020B0503020204020204" pitchFamily="34" charset="0"/>
                <a:ea typeface="+mj-ea"/>
                <a:cs typeface="Calibri Light" panose="020F0302020204030204" pitchFamily="34" charset="0"/>
              </a:defRPr>
            </a:lvl1pPr>
          </a:lstStyle>
          <a:p>
            <a:pPr marL="0" algn="ctr" defTabSz="685800" rtl="0" eaLnBrk="1" latinLnBrk="0" hangingPunct="1">
              <a:lnSpc>
                <a:spcPct val="90000"/>
              </a:lnSpc>
              <a:spcBef>
                <a:spcPct val="0"/>
              </a:spcBef>
              <a:buNone/>
            </a:pPr>
            <a:r>
              <a:rPr lang="fr-FR" sz="2600" b="0" i="0" kern="1200" cap="all" spc="200" baseline="0">
                <a:solidFill>
                  <a:schemeClr val="accent3"/>
                </a:solidFill>
                <a:latin typeface="Arial" panose="020B0604020202020204" pitchFamily="34" charset="0"/>
                <a:ea typeface="+mj-ea"/>
                <a:cs typeface="Arial" panose="020B0604020202020204" pitchFamily="34" charset="0"/>
              </a:rPr>
              <a:t>MERCI</a:t>
            </a:r>
          </a:p>
        </p:txBody>
      </p:sp>
      <p:sp>
        <p:nvSpPr>
          <p:cNvPr id="6" name="Subtitle 2">
            <a:extLst>
              <a:ext uri="{FF2B5EF4-FFF2-40B4-BE49-F238E27FC236}">
                <a16:creationId xmlns:a16="http://schemas.microsoft.com/office/drawing/2014/main" id="{7878E058-EBB3-4941-BCF9-CA9820D6AB34}"/>
              </a:ext>
            </a:extLst>
          </p:cNvPr>
          <p:cNvSpPr>
            <a:spLocks noGrp="1"/>
          </p:cNvSpPr>
          <p:nvPr>
            <p:ph type="subTitle" idx="1" hasCustomPrompt="1"/>
          </p:nvPr>
        </p:nvSpPr>
        <p:spPr>
          <a:xfrm>
            <a:off x="2887377" y="3937330"/>
            <a:ext cx="4917059" cy="256160"/>
          </a:xfrm>
          <a:prstGeom prst="rect">
            <a:avLst/>
          </a:prstGeom>
        </p:spPr>
        <p:txBody>
          <a:bodyPr wrap="square">
            <a:spAutoFit/>
          </a:bodyPr>
          <a:lstStyle>
            <a:lvl1pPr marL="0" indent="0" algn="ctr">
              <a:lnSpc>
                <a:spcPts val="2100"/>
              </a:lnSpc>
              <a:buNone/>
              <a:defRPr sz="1600">
                <a:solidFill>
                  <a:srgbClr val="0000BD"/>
                </a:solidFill>
                <a:latin typeface="Arial" panose="020B0604020202020204" pitchFamily="34" charset="0"/>
                <a:cs typeface="Arial" panose="020B06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err="1"/>
              <a:t>www.bignonlebray.com</a:t>
            </a:r>
            <a:endParaRPr lang="fr-FR"/>
          </a:p>
        </p:txBody>
      </p:sp>
      <p:pic>
        <p:nvPicPr>
          <p:cNvPr id="7" name="Image 6">
            <a:extLst>
              <a:ext uri="{FF2B5EF4-FFF2-40B4-BE49-F238E27FC236}">
                <a16:creationId xmlns:a16="http://schemas.microsoft.com/office/drawing/2014/main" id="{37B43AD3-F61D-474B-A4A3-24E5DDC72159}"/>
              </a:ext>
            </a:extLst>
          </p:cNvPr>
          <p:cNvPicPr>
            <a:picLocks noChangeAspect="1"/>
          </p:cNvPicPr>
          <p:nvPr userDrawn="1"/>
        </p:nvPicPr>
        <p:blipFill>
          <a:blip r:embed="rId3"/>
          <a:stretch>
            <a:fillRect/>
          </a:stretch>
        </p:blipFill>
        <p:spPr>
          <a:xfrm>
            <a:off x="5174455" y="3705175"/>
            <a:ext cx="342901" cy="38101"/>
          </a:xfrm>
          <a:prstGeom prst="rect">
            <a:avLst/>
          </a:prstGeom>
        </p:spPr>
      </p:pic>
      <p:sp>
        <p:nvSpPr>
          <p:cNvPr id="18" name="Subtitle 2">
            <a:extLst>
              <a:ext uri="{FF2B5EF4-FFF2-40B4-BE49-F238E27FC236}">
                <a16:creationId xmlns:a16="http://schemas.microsoft.com/office/drawing/2014/main" id="{5457CCF9-DB68-DE43-8F3F-523BA31DABAD}"/>
              </a:ext>
            </a:extLst>
          </p:cNvPr>
          <p:cNvSpPr txBox="1">
            <a:spLocks/>
          </p:cNvSpPr>
          <p:nvPr userDrawn="1"/>
        </p:nvSpPr>
        <p:spPr>
          <a:xfrm>
            <a:off x="2887377" y="6773672"/>
            <a:ext cx="4917059" cy="575157"/>
          </a:xfrm>
          <a:prstGeom prst="rect">
            <a:avLst/>
          </a:prstGeom>
        </p:spPr>
        <p:txBody>
          <a:bodyPr vert="horz" wrap="square" lIns="0" tIns="0" rIns="0" bIns="0" rtlCol="0" anchor="b" anchorCtr="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500"/>
              </a:lnSpc>
            </a:pPr>
            <a:r>
              <a:rPr lang="fr-FR" sz="1200" kern="1200" spc="100" baseline="0">
                <a:solidFill>
                  <a:srgbClr val="0000BD"/>
                </a:solidFill>
                <a:latin typeface="Arial" panose="020B0604020202020204" pitchFamily="34" charset="0"/>
                <a:ea typeface="+mn-ea"/>
                <a:cs typeface="Arial" panose="020B0604020202020204" pitchFamily="34" charset="0"/>
              </a:rPr>
              <a:t>PARIS</a:t>
            </a:r>
            <a:br>
              <a:rPr lang="fr-FR" sz="1200">
                <a:solidFill>
                  <a:srgbClr val="FF1E2F"/>
                </a:solidFill>
                <a:latin typeface="Corbel" panose="020B0503020204020204" pitchFamily="34" charset="0"/>
              </a:rPr>
            </a:br>
            <a:r>
              <a:rPr lang="fr-FR" sz="1200">
                <a:solidFill>
                  <a:srgbClr val="142046"/>
                </a:solidFill>
                <a:latin typeface="Times" pitchFamily="2" charset="0"/>
                <a:ea typeface="Baskerville" panose="02020502070401020303" pitchFamily="18" charset="0"/>
              </a:rPr>
              <a:t>75, rue de Tocqueville</a:t>
            </a:r>
            <a:br>
              <a:rPr lang="fr-FR" sz="1200">
                <a:solidFill>
                  <a:srgbClr val="142046"/>
                </a:solidFill>
                <a:latin typeface="Times" pitchFamily="2" charset="0"/>
                <a:ea typeface="Baskerville" panose="02020502070401020303" pitchFamily="18" charset="0"/>
              </a:rPr>
            </a:br>
            <a:r>
              <a:rPr lang="fr-FR" sz="1200">
                <a:solidFill>
                  <a:srgbClr val="142046"/>
                </a:solidFill>
                <a:latin typeface="Times" pitchFamily="2" charset="0"/>
                <a:ea typeface="Baskerville" panose="02020502070401020303" pitchFamily="18" charset="0"/>
              </a:rPr>
              <a:t>75017 Paris</a:t>
            </a:r>
            <a:endParaRPr lang="fr-FR">
              <a:solidFill>
                <a:srgbClr val="142046"/>
              </a:solidFill>
              <a:latin typeface="Times" pitchFamily="2" charset="0"/>
              <a:ea typeface="Baskerville" panose="02020502070401020303" pitchFamily="18" charset="0"/>
            </a:endParaRPr>
          </a:p>
        </p:txBody>
      </p:sp>
      <p:pic>
        <p:nvPicPr>
          <p:cNvPr id="8" name="Image 7">
            <a:extLst>
              <a:ext uri="{FF2B5EF4-FFF2-40B4-BE49-F238E27FC236}">
                <a16:creationId xmlns:a16="http://schemas.microsoft.com/office/drawing/2014/main" id="{58F49BA2-15D7-444D-911E-DBBB9362AF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96215" y="335239"/>
            <a:ext cx="1097795" cy="916659"/>
          </a:xfrm>
          <a:prstGeom prst="rect">
            <a:avLst/>
          </a:prstGeom>
        </p:spPr>
      </p:pic>
    </p:spTree>
    <p:extLst>
      <p:ext uri="{BB962C8B-B14F-4D97-AF65-F5344CB8AC3E}">
        <p14:creationId xmlns:p14="http://schemas.microsoft.com/office/powerpoint/2010/main" val="715550178"/>
      </p:ext>
    </p:extLst>
  </p:cSld>
  <p:clrMapOvr>
    <a:masterClrMapping/>
  </p:clrMapOvr>
  <p:extLst>
    <p:ext uri="{DCECCB84-F9BA-43D5-87BE-67443E8EF086}">
      <p15:sldGuideLst xmlns:p15="http://schemas.microsoft.com/office/powerpoint/2012/main">
        <p15:guide id="1" pos="3367"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FIN LILLE">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tour, horloge, grand&#10;&#10;Description générée automatiquement">
            <a:extLst>
              <a:ext uri="{FF2B5EF4-FFF2-40B4-BE49-F238E27FC236}">
                <a16:creationId xmlns:a16="http://schemas.microsoft.com/office/drawing/2014/main" id="{57E5FC38-5F99-B54C-888E-B6A1413251F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 y="0"/>
            <a:ext cx="10691814" cy="7559675"/>
          </a:xfrm>
          <a:prstGeom prst="rect">
            <a:avLst/>
          </a:prstGeom>
        </p:spPr>
      </p:pic>
      <p:sp>
        <p:nvSpPr>
          <p:cNvPr id="5" name="Title 1">
            <a:extLst>
              <a:ext uri="{FF2B5EF4-FFF2-40B4-BE49-F238E27FC236}">
                <a16:creationId xmlns:a16="http://schemas.microsoft.com/office/drawing/2014/main" id="{F82FB6A3-ACD0-0C47-9E0F-91FCC29F3800}"/>
              </a:ext>
            </a:extLst>
          </p:cNvPr>
          <p:cNvSpPr txBox="1">
            <a:spLocks/>
          </p:cNvSpPr>
          <p:nvPr userDrawn="1"/>
        </p:nvSpPr>
        <p:spPr>
          <a:xfrm>
            <a:off x="2886582" y="3185150"/>
            <a:ext cx="4917059" cy="360099"/>
          </a:xfrm>
          <a:prstGeom prst="rect">
            <a:avLst/>
          </a:prstGeom>
        </p:spPr>
        <p:txBody>
          <a:bodyPr vert="horz" lIns="0" tIns="0" rIns="0" bIns="0" rtlCol="0" anchor="b" anchorCtr="0">
            <a:spAutoFit/>
          </a:bodyPr>
          <a:lstStyle>
            <a:lvl1pPr algn="l" defTabSz="685800" rtl="0" eaLnBrk="1" latinLnBrk="0" hangingPunct="1">
              <a:lnSpc>
                <a:spcPct val="90000"/>
              </a:lnSpc>
              <a:spcBef>
                <a:spcPct val="0"/>
              </a:spcBef>
              <a:buNone/>
              <a:defRPr lang="en-US" sz="3000" b="0" i="0" kern="1200" spc="200" baseline="0">
                <a:solidFill>
                  <a:srgbClr val="0000BD"/>
                </a:solidFill>
                <a:latin typeface="Corbel" panose="020B0503020204020204" pitchFamily="34" charset="0"/>
                <a:ea typeface="+mj-ea"/>
                <a:cs typeface="Calibri Light" panose="020F0302020204030204" pitchFamily="34" charset="0"/>
              </a:defRPr>
            </a:lvl1pPr>
          </a:lstStyle>
          <a:p>
            <a:pPr marL="0" algn="ctr" defTabSz="685800" rtl="0" eaLnBrk="1" latinLnBrk="0" hangingPunct="1">
              <a:lnSpc>
                <a:spcPct val="90000"/>
              </a:lnSpc>
              <a:spcBef>
                <a:spcPct val="0"/>
              </a:spcBef>
              <a:buNone/>
            </a:pPr>
            <a:r>
              <a:rPr lang="fr-FR" sz="2600" b="0" i="0" kern="1200" cap="all" spc="200" baseline="0">
                <a:solidFill>
                  <a:schemeClr val="accent3"/>
                </a:solidFill>
                <a:latin typeface="Arial" panose="020B0604020202020204" pitchFamily="34" charset="0"/>
                <a:ea typeface="+mj-ea"/>
                <a:cs typeface="Arial" panose="020B0604020202020204" pitchFamily="34" charset="0"/>
              </a:rPr>
              <a:t>MERCI</a:t>
            </a:r>
          </a:p>
        </p:txBody>
      </p:sp>
      <p:sp>
        <p:nvSpPr>
          <p:cNvPr id="6" name="Subtitle 2">
            <a:extLst>
              <a:ext uri="{FF2B5EF4-FFF2-40B4-BE49-F238E27FC236}">
                <a16:creationId xmlns:a16="http://schemas.microsoft.com/office/drawing/2014/main" id="{7878E058-EBB3-4941-BCF9-CA9820D6AB34}"/>
              </a:ext>
            </a:extLst>
          </p:cNvPr>
          <p:cNvSpPr>
            <a:spLocks noGrp="1"/>
          </p:cNvSpPr>
          <p:nvPr>
            <p:ph type="subTitle" idx="1" hasCustomPrompt="1"/>
          </p:nvPr>
        </p:nvSpPr>
        <p:spPr>
          <a:xfrm>
            <a:off x="2886583" y="4003778"/>
            <a:ext cx="4917059" cy="256160"/>
          </a:xfrm>
          <a:prstGeom prst="rect">
            <a:avLst/>
          </a:prstGeom>
        </p:spPr>
        <p:txBody>
          <a:bodyPr wrap="square">
            <a:spAutoFit/>
          </a:bodyPr>
          <a:lstStyle>
            <a:lvl1pPr marL="0" indent="0" algn="ctr">
              <a:lnSpc>
                <a:spcPts val="2100"/>
              </a:lnSpc>
              <a:buNone/>
              <a:defRPr sz="1600">
                <a:solidFill>
                  <a:srgbClr val="0000BD"/>
                </a:solidFill>
                <a:latin typeface="Arial" panose="020B0604020202020204" pitchFamily="34" charset="0"/>
                <a:cs typeface="Arial" panose="020B06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err="1"/>
              <a:t>www.bignonlebray.com</a:t>
            </a:r>
            <a:endParaRPr lang="fr-FR"/>
          </a:p>
        </p:txBody>
      </p:sp>
      <p:pic>
        <p:nvPicPr>
          <p:cNvPr id="7" name="Image 6">
            <a:extLst>
              <a:ext uri="{FF2B5EF4-FFF2-40B4-BE49-F238E27FC236}">
                <a16:creationId xmlns:a16="http://schemas.microsoft.com/office/drawing/2014/main" id="{37B43AD3-F61D-474B-A4A3-24E5DDC72159}"/>
              </a:ext>
            </a:extLst>
          </p:cNvPr>
          <p:cNvPicPr>
            <a:picLocks noChangeAspect="1"/>
          </p:cNvPicPr>
          <p:nvPr userDrawn="1"/>
        </p:nvPicPr>
        <p:blipFill>
          <a:blip r:embed="rId3"/>
          <a:stretch>
            <a:fillRect/>
          </a:stretch>
        </p:blipFill>
        <p:spPr>
          <a:xfrm>
            <a:off x="5174455" y="3705175"/>
            <a:ext cx="342901" cy="38101"/>
          </a:xfrm>
          <a:prstGeom prst="rect">
            <a:avLst/>
          </a:prstGeom>
        </p:spPr>
      </p:pic>
      <p:sp>
        <p:nvSpPr>
          <p:cNvPr id="18" name="Subtitle 2">
            <a:extLst>
              <a:ext uri="{FF2B5EF4-FFF2-40B4-BE49-F238E27FC236}">
                <a16:creationId xmlns:a16="http://schemas.microsoft.com/office/drawing/2014/main" id="{5457CCF9-DB68-DE43-8F3F-523BA31DABAD}"/>
              </a:ext>
            </a:extLst>
          </p:cNvPr>
          <p:cNvSpPr txBox="1">
            <a:spLocks/>
          </p:cNvSpPr>
          <p:nvPr userDrawn="1"/>
        </p:nvSpPr>
        <p:spPr>
          <a:xfrm>
            <a:off x="2887377" y="6773671"/>
            <a:ext cx="4917059" cy="575157"/>
          </a:xfrm>
          <a:prstGeom prst="rect">
            <a:avLst/>
          </a:prstGeom>
        </p:spPr>
        <p:txBody>
          <a:bodyPr vert="horz" wrap="square" lIns="0" tIns="0" rIns="0" bIns="0" rtlCol="0" anchor="b" anchorCtr="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500"/>
              </a:lnSpc>
            </a:pPr>
            <a:r>
              <a:rPr lang="fr-FR" sz="1200" kern="1200" spc="100" baseline="0">
                <a:solidFill>
                  <a:srgbClr val="0000BD"/>
                </a:solidFill>
                <a:latin typeface="Arial" panose="020B0604020202020204" pitchFamily="34" charset="0"/>
                <a:ea typeface="+mn-ea"/>
                <a:cs typeface="Arial" panose="020B0604020202020204" pitchFamily="34" charset="0"/>
              </a:rPr>
              <a:t>LILLE</a:t>
            </a:r>
            <a:br>
              <a:rPr lang="fr-FR" sz="1200">
                <a:solidFill>
                  <a:srgbClr val="FF1E2F"/>
                </a:solidFill>
                <a:latin typeface="Corbel" panose="020B0503020204020204" pitchFamily="34" charset="0"/>
              </a:rPr>
            </a:br>
            <a:r>
              <a:rPr lang="fr-FR" sz="1200">
                <a:solidFill>
                  <a:srgbClr val="142046"/>
                </a:solidFill>
                <a:latin typeface="Times" pitchFamily="2" charset="0"/>
                <a:ea typeface="Baskerville" panose="02020502070401020303" pitchFamily="18" charset="0"/>
              </a:rPr>
              <a:t>4, rue des Canonniers</a:t>
            </a:r>
            <a:br>
              <a:rPr lang="fr-FR" sz="1200">
                <a:solidFill>
                  <a:srgbClr val="142046"/>
                </a:solidFill>
                <a:latin typeface="Times" pitchFamily="2" charset="0"/>
                <a:ea typeface="Baskerville" panose="02020502070401020303" pitchFamily="18" charset="0"/>
              </a:rPr>
            </a:br>
            <a:r>
              <a:rPr lang="fr-FR" sz="1200">
                <a:solidFill>
                  <a:srgbClr val="142046"/>
                </a:solidFill>
                <a:latin typeface="Times" pitchFamily="2" charset="0"/>
                <a:ea typeface="Baskerville" panose="02020502070401020303" pitchFamily="18" charset="0"/>
              </a:rPr>
              <a:t>CS 10009</a:t>
            </a:r>
            <a:r>
              <a:rPr lang="fr-FR" sz="1200" baseline="0">
                <a:solidFill>
                  <a:srgbClr val="142046"/>
                </a:solidFill>
                <a:latin typeface="Times" pitchFamily="2" charset="0"/>
                <a:ea typeface="Baskerville" panose="02020502070401020303" pitchFamily="18" charset="0"/>
              </a:rPr>
              <a:t> -</a:t>
            </a:r>
            <a:r>
              <a:rPr lang="fr-FR" sz="1200">
                <a:solidFill>
                  <a:srgbClr val="142046"/>
                </a:solidFill>
                <a:latin typeface="Times" pitchFamily="2" charset="0"/>
                <a:ea typeface="Baskerville" panose="02020502070401020303" pitchFamily="18" charset="0"/>
              </a:rPr>
              <a:t> 59041 Lille Cedex</a:t>
            </a:r>
            <a:endParaRPr lang="fr-FR">
              <a:solidFill>
                <a:srgbClr val="142046"/>
              </a:solidFill>
              <a:latin typeface="Times" pitchFamily="2" charset="0"/>
              <a:ea typeface="Baskerville" panose="02020502070401020303" pitchFamily="18" charset="0"/>
            </a:endParaRPr>
          </a:p>
        </p:txBody>
      </p:sp>
      <p:pic>
        <p:nvPicPr>
          <p:cNvPr id="8" name="Image 7">
            <a:extLst>
              <a:ext uri="{FF2B5EF4-FFF2-40B4-BE49-F238E27FC236}">
                <a16:creationId xmlns:a16="http://schemas.microsoft.com/office/drawing/2014/main" id="{C666D821-FDC4-4BD4-9971-200B75C0C6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96213" y="348203"/>
            <a:ext cx="1097795" cy="916659"/>
          </a:xfrm>
          <a:prstGeom prst="rect">
            <a:avLst/>
          </a:prstGeom>
        </p:spPr>
      </p:pic>
    </p:spTree>
    <p:extLst>
      <p:ext uri="{BB962C8B-B14F-4D97-AF65-F5344CB8AC3E}">
        <p14:creationId xmlns:p14="http://schemas.microsoft.com/office/powerpoint/2010/main" val="4038575250"/>
      </p:ext>
    </p:extLst>
  </p:cSld>
  <p:clrMapOvr>
    <a:masterClrMapping/>
  </p:clrMapOvr>
  <p:extLst>
    <p:ext uri="{DCECCB84-F9BA-43D5-87BE-67443E8EF086}">
      <p15:sldGuideLst xmlns:p15="http://schemas.microsoft.com/office/powerpoint/2012/main">
        <p15:guide id="1" pos="336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 FIN LYON">
    <p:bg>
      <p:bgPr>
        <a:solidFill>
          <a:schemeClr val="bg1"/>
        </a:solidFill>
        <a:effectLst/>
      </p:bgPr>
    </p:bg>
    <p:spTree>
      <p:nvGrpSpPr>
        <p:cNvPr id="1" name=""/>
        <p:cNvGrpSpPr/>
        <p:nvPr/>
      </p:nvGrpSpPr>
      <p:grpSpPr>
        <a:xfrm>
          <a:off x="0" y="0"/>
          <a:ext cx="0" cy="0"/>
          <a:chOff x="0" y="0"/>
          <a:chExt cx="0" cy="0"/>
        </a:xfrm>
      </p:grpSpPr>
      <p:pic>
        <p:nvPicPr>
          <p:cNvPr id="19" name="Image 18" descr="Une image contenant parapluie&#10;&#10;Description générée automatiquement">
            <a:extLst>
              <a:ext uri="{FF2B5EF4-FFF2-40B4-BE49-F238E27FC236}">
                <a16:creationId xmlns:a16="http://schemas.microsoft.com/office/drawing/2014/main" id="{065EF0EB-97DF-C34D-A683-97C7D8DECB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691813" cy="7601925"/>
          </a:xfrm>
          <a:prstGeom prst="rect">
            <a:avLst/>
          </a:prstGeom>
        </p:spPr>
      </p:pic>
      <p:sp>
        <p:nvSpPr>
          <p:cNvPr id="5" name="Title 1">
            <a:extLst>
              <a:ext uri="{FF2B5EF4-FFF2-40B4-BE49-F238E27FC236}">
                <a16:creationId xmlns:a16="http://schemas.microsoft.com/office/drawing/2014/main" id="{F82FB6A3-ACD0-0C47-9E0F-91FCC29F3800}"/>
              </a:ext>
            </a:extLst>
          </p:cNvPr>
          <p:cNvSpPr txBox="1">
            <a:spLocks/>
          </p:cNvSpPr>
          <p:nvPr userDrawn="1"/>
        </p:nvSpPr>
        <p:spPr>
          <a:xfrm>
            <a:off x="2886583" y="3206786"/>
            <a:ext cx="4917059" cy="360099"/>
          </a:xfrm>
          <a:prstGeom prst="rect">
            <a:avLst/>
          </a:prstGeom>
        </p:spPr>
        <p:txBody>
          <a:bodyPr vert="horz" lIns="0" tIns="0" rIns="0" bIns="0" rtlCol="0" anchor="b" anchorCtr="0">
            <a:spAutoFit/>
          </a:bodyPr>
          <a:lstStyle>
            <a:lvl1pPr algn="l" defTabSz="685800" rtl="0" eaLnBrk="1" latinLnBrk="0" hangingPunct="1">
              <a:lnSpc>
                <a:spcPct val="90000"/>
              </a:lnSpc>
              <a:spcBef>
                <a:spcPct val="0"/>
              </a:spcBef>
              <a:buNone/>
              <a:defRPr lang="en-US" sz="3000" b="0" i="0" kern="1200" spc="200" baseline="0">
                <a:solidFill>
                  <a:srgbClr val="0000BD"/>
                </a:solidFill>
                <a:latin typeface="Corbel" panose="020B0503020204020204" pitchFamily="34" charset="0"/>
                <a:ea typeface="+mj-ea"/>
                <a:cs typeface="Calibri Light" panose="020F0302020204030204" pitchFamily="34" charset="0"/>
              </a:defRPr>
            </a:lvl1pPr>
          </a:lstStyle>
          <a:p>
            <a:pPr marL="0" algn="ctr" defTabSz="685800" rtl="0" eaLnBrk="1" latinLnBrk="0" hangingPunct="1">
              <a:lnSpc>
                <a:spcPct val="90000"/>
              </a:lnSpc>
              <a:spcBef>
                <a:spcPct val="0"/>
              </a:spcBef>
              <a:buNone/>
            </a:pPr>
            <a:r>
              <a:rPr lang="fr-FR" sz="2600" b="0" i="0" kern="1200" cap="all" spc="200" baseline="0">
                <a:solidFill>
                  <a:schemeClr val="accent3"/>
                </a:solidFill>
                <a:latin typeface="Arial" panose="020B0604020202020204" pitchFamily="34" charset="0"/>
                <a:ea typeface="+mj-ea"/>
                <a:cs typeface="Arial" panose="020B0604020202020204" pitchFamily="34" charset="0"/>
              </a:rPr>
              <a:t>MERCI</a:t>
            </a:r>
          </a:p>
        </p:txBody>
      </p:sp>
      <p:sp>
        <p:nvSpPr>
          <p:cNvPr id="6" name="Subtitle 2">
            <a:extLst>
              <a:ext uri="{FF2B5EF4-FFF2-40B4-BE49-F238E27FC236}">
                <a16:creationId xmlns:a16="http://schemas.microsoft.com/office/drawing/2014/main" id="{7878E058-EBB3-4941-BCF9-CA9820D6AB34}"/>
              </a:ext>
            </a:extLst>
          </p:cNvPr>
          <p:cNvSpPr>
            <a:spLocks noGrp="1"/>
          </p:cNvSpPr>
          <p:nvPr>
            <p:ph type="subTitle" idx="1" hasCustomPrompt="1"/>
          </p:nvPr>
        </p:nvSpPr>
        <p:spPr>
          <a:xfrm>
            <a:off x="2886581" y="3964812"/>
            <a:ext cx="4917059" cy="256160"/>
          </a:xfrm>
          <a:prstGeom prst="rect">
            <a:avLst/>
          </a:prstGeom>
        </p:spPr>
        <p:txBody>
          <a:bodyPr wrap="square">
            <a:spAutoFit/>
          </a:bodyPr>
          <a:lstStyle>
            <a:lvl1pPr marL="0" indent="0" algn="ctr">
              <a:lnSpc>
                <a:spcPts val="2100"/>
              </a:lnSpc>
              <a:buNone/>
              <a:defRPr sz="1600">
                <a:solidFill>
                  <a:srgbClr val="0000BD"/>
                </a:solidFill>
                <a:latin typeface="Arial" panose="020B0604020202020204" pitchFamily="34" charset="0"/>
                <a:cs typeface="Arial" panose="020B06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err="1"/>
              <a:t>www.bignonlebray.com</a:t>
            </a:r>
            <a:endParaRPr lang="fr-FR"/>
          </a:p>
        </p:txBody>
      </p:sp>
      <p:pic>
        <p:nvPicPr>
          <p:cNvPr id="7" name="Image 6">
            <a:extLst>
              <a:ext uri="{FF2B5EF4-FFF2-40B4-BE49-F238E27FC236}">
                <a16:creationId xmlns:a16="http://schemas.microsoft.com/office/drawing/2014/main" id="{37B43AD3-F61D-474B-A4A3-24E5DDC72159}"/>
              </a:ext>
            </a:extLst>
          </p:cNvPr>
          <p:cNvPicPr>
            <a:picLocks noChangeAspect="1"/>
          </p:cNvPicPr>
          <p:nvPr userDrawn="1"/>
        </p:nvPicPr>
        <p:blipFill>
          <a:blip r:embed="rId3"/>
          <a:stretch>
            <a:fillRect/>
          </a:stretch>
        </p:blipFill>
        <p:spPr>
          <a:xfrm>
            <a:off x="5173661" y="3705175"/>
            <a:ext cx="342901" cy="38101"/>
          </a:xfrm>
          <a:prstGeom prst="rect">
            <a:avLst/>
          </a:prstGeom>
        </p:spPr>
      </p:pic>
      <p:sp>
        <p:nvSpPr>
          <p:cNvPr id="18" name="Subtitle 2">
            <a:extLst>
              <a:ext uri="{FF2B5EF4-FFF2-40B4-BE49-F238E27FC236}">
                <a16:creationId xmlns:a16="http://schemas.microsoft.com/office/drawing/2014/main" id="{5457CCF9-DB68-DE43-8F3F-523BA31DABAD}"/>
              </a:ext>
            </a:extLst>
          </p:cNvPr>
          <p:cNvSpPr txBox="1">
            <a:spLocks/>
          </p:cNvSpPr>
          <p:nvPr userDrawn="1"/>
        </p:nvSpPr>
        <p:spPr>
          <a:xfrm>
            <a:off x="2887377" y="6773671"/>
            <a:ext cx="4917059" cy="575157"/>
          </a:xfrm>
          <a:prstGeom prst="rect">
            <a:avLst/>
          </a:prstGeom>
        </p:spPr>
        <p:txBody>
          <a:bodyPr vert="horz" wrap="square" lIns="0" tIns="0" rIns="0" bIns="0" rtlCol="0" anchor="b" anchorCtr="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500"/>
              </a:lnSpc>
            </a:pPr>
            <a:r>
              <a:rPr lang="fr-FR" sz="1200" kern="1200" spc="100" baseline="0">
                <a:solidFill>
                  <a:srgbClr val="0000BD"/>
                </a:solidFill>
                <a:latin typeface="Arial" panose="020B0604020202020204" pitchFamily="34" charset="0"/>
                <a:ea typeface="+mn-ea"/>
                <a:cs typeface="Arial" panose="020B0604020202020204" pitchFamily="34" charset="0"/>
              </a:rPr>
              <a:t>LYON</a:t>
            </a:r>
            <a:br>
              <a:rPr lang="fr-FR" sz="1200">
                <a:solidFill>
                  <a:srgbClr val="FF1E2F"/>
                </a:solidFill>
                <a:latin typeface="Corbel" panose="020B0503020204020204" pitchFamily="34" charset="0"/>
              </a:rPr>
            </a:br>
            <a:r>
              <a:rPr lang="fr-FR" sz="1200">
                <a:solidFill>
                  <a:srgbClr val="142046"/>
                </a:solidFill>
                <a:latin typeface="Times" pitchFamily="2" charset="0"/>
                <a:ea typeface="Baskerville" panose="02020502070401020303" pitchFamily="18" charset="0"/>
              </a:rPr>
              <a:t>30, rue de la République</a:t>
            </a:r>
            <a:br>
              <a:rPr lang="fr-FR" sz="1200">
                <a:solidFill>
                  <a:srgbClr val="142046"/>
                </a:solidFill>
                <a:latin typeface="Times" pitchFamily="2" charset="0"/>
                <a:ea typeface="Baskerville" panose="02020502070401020303" pitchFamily="18" charset="0"/>
              </a:rPr>
            </a:br>
            <a:r>
              <a:rPr lang="fr-FR" sz="1200">
                <a:solidFill>
                  <a:srgbClr val="142046"/>
                </a:solidFill>
                <a:latin typeface="Times" pitchFamily="2" charset="0"/>
                <a:ea typeface="Baskerville" panose="02020502070401020303" pitchFamily="18" charset="0"/>
              </a:rPr>
              <a:t>CS 60080 - 69289 Lyon Cedex 02</a:t>
            </a:r>
            <a:endParaRPr lang="fr-FR">
              <a:solidFill>
                <a:srgbClr val="142046"/>
              </a:solidFill>
              <a:latin typeface="Times" pitchFamily="2" charset="0"/>
              <a:ea typeface="Baskerville" panose="02020502070401020303" pitchFamily="18" charset="0"/>
            </a:endParaRPr>
          </a:p>
        </p:txBody>
      </p:sp>
      <p:pic>
        <p:nvPicPr>
          <p:cNvPr id="8" name="Image 7">
            <a:extLst>
              <a:ext uri="{FF2B5EF4-FFF2-40B4-BE49-F238E27FC236}">
                <a16:creationId xmlns:a16="http://schemas.microsoft.com/office/drawing/2014/main" id="{F97CACAE-D57F-403D-BB37-4CCB034879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97008" y="335239"/>
            <a:ext cx="1097795" cy="916659"/>
          </a:xfrm>
          <a:prstGeom prst="rect">
            <a:avLst/>
          </a:prstGeom>
        </p:spPr>
      </p:pic>
    </p:spTree>
    <p:extLst>
      <p:ext uri="{BB962C8B-B14F-4D97-AF65-F5344CB8AC3E}">
        <p14:creationId xmlns:p14="http://schemas.microsoft.com/office/powerpoint/2010/main" val="3506498999"/>
      </p:ext>
    </p:extLst>
  </p:cSld>
  <p:clrMapOvr>
    <a:masterClrMapping/>
  </p:clrMapOvr>
  <p:extLst>
    <p:ext uri="{DCECCB84-F9BA-43D5-87BE-67443E8EF086}">
      <p15:sldGuideLst xmlns:p15="http://schemas.microsoft.com/office/powerpoint/2012/main">
        <p15:guide id="1" pos="33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3">
    <p:bg>
      <p:bgPr>
        <a:solidFill>
          <a:schemeClr val="bg2"/>
        </a:solidFill>
        <a:effectLst/>
      </p:bgPr>
    </p:bg>
    <p:spTree>
      <p:nvGrpSpPr>
        <p:cNvPr id="1" name=""/>
        <p:cNvGrpSpPr/>
        <p:nvPr/>
      </p:nvGrpSpPr>
      <p:grpSpPr>
        <a:xfrm>
          <a:off x="0" y="0"/>
          <a:ext cx="0" cy="0"/>
          <a:chOff x="0" y="0"/>
          <a:chExt cx="0" cy="0"/>
        </a:xfrm>
      </p:grpSpPr>
      <p:pic>
        <p:nvPicPr>
          <p:cNvPr id="3" name="Image 2" descr="Une image contenant fruit, table, fleur, blanc&#10;&#10;Description générée automatiquement">
            <a:extLst>
              <a:ext uri="{FF2B5EF4-FFF2-40B4-BE49-F238E27FC236}">
                <a16:creationId xmlns:a16="http://schemas.microsoft.com/office/drawing/2014/main" id="{61FC430D-B12F-D04F-A2C7-2BC45DC8F3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1"/>
          <a:stretch/>
        </p:blipFill>
        <p:spPr>
          <a:xfrm>
            <a:off x="-1" y="-5564"/>
            <a:ext cx="10691813" cy="7574587"/>
          </a:xfrm>
          <a:prstGeom prst="rect">
            <a:avLst/>
          </a:prstGeom>
        </p:spPr>
      </p:pic>
      <p:sp>
        <p:nvSpPr>
          <p:cNvPr id="17" name="Title 1">
            <a:extLst>
              <a:ext uri="{FF2B5EF4-FFF2-40B4-BE49-F238E27FC236}">
                <a16:creationId xmlns:a16="http://schemas.microsoft.com/office/drawing/2014/main" id="{ACC5C511-5047-F344-A845-D26BE43B6868}"/>
              </a:ext>
            </a:extLst>
          </p:cNvPr>
          <p:cNvSpPr>
            <a:spLocks noGrp="1"/>
          </p:cNvSpPr>
          <p:nvPr>
            <p:ph type="ctrTitle" hasCustomPrompt="1"/>
          </p:nvPr>
        </p:nvSpPr>
        <p:spPr>
          <a:xfrm>
            <a:off x="5377011" y="2799182"/>
            <a:ext cx="4917059" cy="720197"/>
          </a:xfrm>
        </p:spPr>
        <p:txBody>
          <a:bodyPr anchor="b" anchorCtr="0"/>
          <a:lstStyle>
            <a:lvl1pPr algn="l">
              <a:defRPr lang="fr-FR" sz="2600" b="0" i="0" kern="1200" cap="all" spc="200" baseline="0" dirty="0">
                <a:solidFill>
                  <a:srgbClr val="0000BD"/>
                </a:solidFill>
                <a:latin typeface="Arial" panose="020B0604020202020204" pitchFamily="34" charset="0"/>
                <a:ea typeface="+mj-ea"/>
                <a:cs typeface="Arial" panose="020B0604020202020204" pitchFamily="34" charset="0"/>
              </a:defRPr>
            </a:lvl1pPr>
          </a:lstStyle>
          <a:p>
            <a:r>
              <a:rPr lang="fr-FR"/>
              <a:t>MODIFIEZ LE STYLE DU TITRE</a:t>
            </a:r>
            <a:endParaRPr lang="en-US"/>
          </a:p>
        </p:txBody>
      </p:sp>
      <p:sp>
        <p:nvSpPr>
          <p:cNvPr id="19" name="Subtitle 2">
            <a:extLst>
              <a:ext uri="{FF2B5EF4-FFF2-40B4-BE49-F238E27FC236}">
                <a16:creationId xmlns:a16="http://schemas.microsoft.com/office/drawing/2014/main" id="{2FB09116-7A5F-4742-8A60-40EDDE31BB58}"/>
              </a:ext>
            </a:extLst>
          </p:cNvPr>
          <p:cNvSpPr>
            <a:spLocks noGrp="1"/>
          </p:cNvSpPr>
          <p:nvPr>
            <p:ph type="subTitle" idx="1"/>
          </p:nvPr>
        </p:nvSpPr>
        <p:spPr>
          <a:xfrm>
            <a:off x="5377011" y="3792111"/>
            <a:ext cx="4917059" cy="307777"/>
          </a:xfrm>
          <a:prstGeom prst="rect">
            <a:avLst/>
          </a:prstGeom>
        </p:spPr>
        <p:txBody>
          <a:bodyPr wrap="square">
            <a:spAutoFit/>
          </a:bodyPr>
          <a:lstStyle>
            <a:lvl1pPr marL="0" indent="0" algn="l">
              <a:buNone/>
              <a:defRPr sz="2000">
                <a:solidFill>
                  <a:srgbClr val="142046"/>
                </a:solidFill>
                <a:latin typeface="Times" pitchFamily="2" charset="0"/>
                <a:ea typeface="Baskerville" panose="02020502070401020303"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a:p>
        </p:txBody>
      </p:sp>
      <p:sp>
        <p:nvSpPr>
          <p:cNvPr id="20" name="Espace réservé du texte 15">
            <a:extLst>
              <a:ext uri="{FF2B5EF4-FFF2-40B4-BE49-F238E27FC236}">
                <a16:creationId xmlns:a16="http://schemas.microsoft.com/office/drawing/2014/main" id="{C4C1DDAD-015D-7B46-B6D7-8451CDE2CF0B}"/>
              </a:ext>
            </a:extLst>
          </p:cNvPr>
          <p:cNvSpPr>
            <a:spLocks noGrp="1"/>
          </p:cNvSpPr>
          <p:nvPr>
            <p:ph type="body" sz="quarter" idx="13"/>
          </p:nvPr>
        </p:nvSpPr>
        <p:spPr>
          <a:xfrm>
            <a:off x="5393817" y="4221932"/>
            <a:ext cx="2685312" cy="271677"/>
          </a:xfrm>
          <a:prstGeom prst="rect">
            <a:avLst/>
          </a:prstGeom>
        </p:spPr>
        <p:txBody>
          <a:bodyPr wrap="square">
            <a:spAutoFit/>
          </a:bodyPr>
          <a:lstStyle>
            <a:lvl1pPr>
              <a:defRPr sz="1400" spc="300">
                <a:solidFill>
                  <a:srgbClr val="FF1E2F"/>
                </a:solidFill>
                <a:latin typeface="Arial" panose="020B0604020202020204" pitchFamily="34" charset="0"/>
                <a:cs typeface="Arial" panose="020B0604020202020204" pitchFamily="34" charset="0"/>
              </a:defRPr>
            </a:lvl1pPr>
            <a:lvl2pPr>
              <a:defRPr sz="1400">
                <a:solidFill>
                  <a:srgbClr val="FF1E2F"/>
                </a:solidFill>
                <a:latin typeface="Corbel" panose="020B0503020204020204" pitchFamily="34" charset="0"/>
              </a:defRPr>
            </a:lvl2pPr>
            <a:lvl3pPr>
              <a:defRPr sz="1400">
                <a:solidFill>
                  <a:srgbClr val="FF1E2F"/>
                </a:solidFill>
                <a:latin typeface="Corbel" panose="020B0503020204020204" pitchFamily="34" charset="0"/>
              </a:defRPr>
            </a:lvl3pPr>
            <a:lvl4pPr>
              <a:defRPr sz="1400">
                <a:solidFill>
                  <a:srgbClr val="FF1E2F"/>
                </a:solidFill>
                <a:latin typeface="Corbel" panose="020B0503020204020204" pitchFamily="34" charset="0"/>
              </a:defRPr>
            </a:lvl4pPr>
            <a:lvl5pPr>
              <a:defRPr sz="1400">
                <a:solidFill>
                  <a:srgbClr val="FF1E2F"/>
                </a:solidFill>
                <a:latin typeface="Corbel" panose="020B0503020204020204" pitchFamily="34" charset="0"/>
              </a:defRPr>
            </a:lvl5pPr>
          </a:lstStyle>
          <a:p>
            <a:pPr lvl="0"/>
            <a:r>
              <a:rPr lang="fr-FR"/>
              <a:t>Cliquez pour modifier les styles du texte du masque</a:t>
            </a:r>
          </a:p>
        </p:txBody>
      </p:sp>
      <p:pic>
        <p:nvPicPr>
          <p:cNvPr id="21" name="Image 20">
            <a:extLst>
              <a:ext uri="{FF2B5EF4-FFF2-40B4-BE49-F238E27FC236}">
                <a16:creationId xmlns:a16="http://schemas.microsoft.com/office/drawing/2014/main" id="{4ACC3B16-3A23-0D4C-8789-5B8C9379E6F5}"/>
              </a:ext>
            </a:extLst>
          </p:cNvPr>
          <p:cNvPicPr>
            <a:picLocks noChangeAspect="1"/>
          </p:cNvPicPr>
          <p:nvPr userDrawn="1"/>
        </p:nvPicPr>
        <p:blipFill>
          <a:blip r:embed="rId3"/>
          <a:stretch>
            <a:fillRect/>
          </a:stretch>
        </p:blipFill>
        <p:spPr>
          <a:xfrm>
            <a:off x="5393912" y="3640500"/>
            <a:ext cx="342901" cy="38101"/>
          </a:xfrm>
          <a:prstGeom prst="rect">
            <a:avLst/>
          </a:prstGeom>
        </p:spPr>
      </p:pic>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4408" y="181446"/>
            <a:ext cx="1097795" cy="916659"/>
          </a:xfrm>
          <a:prstGeom prst="rect">
            <a:avLst/>
          </a:prstGeom>
        </p:spPr>
      </p:pic>
      <p:pic>
        <p:nvPicPr>
          <p:cNvPr id="9" name="Image 8"/>
          <p:cNvPicPr>
            <a:picLocks noChangeAspect="1"/>
          </p:cNvPicPr>
          <p:nvPr userDrawn="1"/>
        </p:nvPicPr>
        <p:blipFill rotWithShape="1">
          <a:blip r:embed="rId5">
            <a:extLst>
              <a:ext uri="{28A0092B-C50C-407E-A947-70E740481C1C}">
                <a14:useLocalDpi xmlns:a14="http://schemas.microsoft.com/office/drawing/2010/main" val="0"/>
              </a:ext>
            </a:extLst>
          </a:blip>
          <a:srcRect l="22727"/>
          <a:stretch/>
        </p:blipFill>
        <p:spPr>
          <a:xfrm>
            <a:off x="8675754" y="314320"/>
            <a:ext cx="1519253" cy="499388"/>
          </a:xfrm>
          <a:prstGeom prst="rect">
            <a:avLst/>
          </a:prstGeom>
        </p:spPr>
      </p:pic>
    </p:spTree>
    <p:extLst>
      <p:ext uri="{BB962C8B-B14F-4D97-AF65-F5344CB8AC3E}">
        <p14:creationId xmlns:p14="http://schemas.microsoft.com/office/powerpoint/2010/main" val="2239765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GE FIN AIX">
    <p:bg>
      <p:bgPr>
        <a:solidFill>
          <a:srgbClr val="F7F8FB"/>
        </a:solidFill>
        <a:effectLst/>
      </p:bgPr>
    </p:bg>
    <p:spTree>
      <p:nvGrpSpPr>
        <p:cNvPr id="1" name=""/>
        <p:cNvGrpSpPr/>
        <p:nvPr/>
      </p:nvGrpSpPr>
      <p:grpSpPr>
        <a:xfrm>
          <a:off x="0" y="0"/>
          <a:ext cx="0" cy="0"/>
          <a:chOff x="0" y="0"/>
          <a:chExt cx="0" cy="0"/>
        </a:xfrm>
      </p:grpSpPr>
      <p:pic>
        <p:nvPicPr>
          <p:cNvPr id="4" name="Image 3" descr="Une image contenant bâtiment, gratte-ciel, ordinateur&#10;&#10;Description générée automatiquement">
            <a:extLst>
              <a:ext uri="{FF2B5EF4-FFF2-40B4-BE49-F238E27FC236}">
                <a16:creationId xmlns:a16="http://schemas.microsoft.com/office/drawing/2014/main" id="{48B8157C-B3B1-DD4A-B1BD-99FFF9C0B6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864"/>
          <a:stretch/>
        </p:blipFill>
        <p:spPr>
          <a:xfrm flipH="1">
            <a:off x="-199" y="0"/>
            <a:ext cx="10691813" cy="7559675"/>
          </a:xfrm>
          <a:prstGeom prst="rect">
            <a:avLst/>
          </a:prstGeom>
        </p:spPr>
      </p:pic>
      <p:sp>
        <p:nvSpPr>
          <p:cNvPr id="5" name="Title 1">
            <a:extLst>
              <a:ext uri="{FF2B5EF4-FFF2-40B4-BE49-F238E27FC236}">
                <a16:creationId xmlns:a16="http://schemas.microsoft.com/office/drawing/2014/main" id="{F82FB6A3-ACD0-0C47-9E0F-91FCC29F3800}"/>
              </a:ext>
            </a:extLst>
          </p:cNvPr>
          <p:cNvSpPr txBox="1">
            <a:spLocks/>
          </p:cNvSpPr>
          <p:nvPr userDrawn="1"/>
        </p:nvSpPr>
        <p:spPr>
          <a:xfrm>
            <a:off x="2886583" y="3185150"/>
            <a:ext cx="4917059" cy="360099"/>
          </a:xfrm>
          <a:prstGeom prst="rect">
            <a:avLst/>
          </a:prstGeom>
        </p:spPr>
        <p:txBody>
          <a:bodyPr vert="horz" lIns="0" tIns="0" rIns="0" bIns="0" rtlCol="0" anchor="b" anchorCtr="0">
            <a:spAutoFit/>
          </a:bodyPr>
          <a:lstStyle>
            <a:lvl1pPr algn="l" defTabSz="685800" rtl="0" eaLnBrk="1" latinLnBrk="0" hangingPunct="1">
              <a:lnSpc>
                <a:spcPct val="90000"/>
              </a:lnSpc>
              <a:spcBef>
                <a:spcPct val="0"/>
              </a:spcBef>
              <a:buNone/>
              <a:defRPr lang="en-US" sz="3000" b="0" i="0" kern="1200" spc="200" baseline="0">
                <a:solidFill>
                  <a:srgbClr val="0000BD"/>
                </a:solidFill>
                <a:latin typeface="Corbel" panose="020B0503020204020204" pitchFamily="34" charset="0"/>
                <a:ea typeface="+mj-ea"/>
                <a:cs typeface="Calibri Light" panose="020F0302020204030204" pitchFamily="34" charset="0"/>
              </a:defRPr>
            </a:lvl1pPr>
          </a:lstStyle>
          <a:p>
            <a:pPr algn="ctr"/>
            <a:r>
              <a:rPr lang="fr-FR" sz="2600" b="0" i="0" kern="1200" cap="all" spc="200" baseline="0">
                <a:solidFill>
                  <a:schemeClr val="accent3"/>
                </a:solidFill>
                <a:latin typeface="Arial" panose="020B0604020202020204" pitchFamily="34" charset="0"/>
                <a:ea typeface="+mj-ea"/>
                <a:cs typeface="Arial" panose="020B0604020202020204" pitchFamily="34" charset="0"/>
              </a:rPr>
              <a:t>MERCI</a:t>
            </a:r>
          </a:p>
        </p:txBody>
      </p:sp>
      <p:sp>
        <p:nvSpPr>
          <p:cNvPr id="6" name="Subtitle 2">
            <a:extLst>
              <a:ext uri="{FF2B5EF4-FFF2-40B4-BE49-F238E27FC236}">
                <a16:creationId xmlns:a16="http://schemas.microsoft.com/office/drawing/2014/main" id="{7878E058-EBB3-4941-BCF9-CA9820D6AB34}"/>
              </a:ext>
            </a:extLst>
          </p:cNvPr>
          <p:cNvSpPr>
            <a:spLocks noGrp="1"/>
          </p:cNvSpPr>
          <p:nvPr>
            <p:ph type="subTitle" idx="1" hasCustomPrompt="1"/>
          </p:nvPr>
        </p:nvSpPr>
        <p:spPr>
          <a:xfrm>
            <a:off x="2886582" y="3937330"/>
            <a:ext cx="4917059" cy="256160"/>
          </a:xfrm>
          <a:prstGeom prst="rect">
            <a:avLst/>
          </a:prstGeom>
        </p:spPr>
        <p:txBody>
          <a:bodyPr wrap="square">
            <a:spAutoFit/>
          </a:bodyPr>
          <a:lstStyle>
            <a:lvl1pPr marL="0" indent="0" algn="ctr">
              <a:lnSpc>
                <a:spcPts val="2100"/>
              </a:lnSpc>
              <a:buNone/>
              <a:defRPr sz="1600">
                <a:solidFill>
                  <a:srgbClr val="0000BD"/>
                </a:solidFill>
                <a:latin typeface="Arial" panose="020B0604020202020204" pitchFamily="34" charset="0"/>
                <a:cs typeface="Arial" panose="020B06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err="1"/>
              <a:t>www.bignonlebray.com</a:t>
            </a:r>
            <a:endParaRPr lang="fr-FR"/>
          </a:p>
        </p:txBody>
      </p:sp>
      <p:pic>
        <p:nvPicPr>
          <p:cNvPr id="7" name="Image 6">
            <a:extLst>
              <a:ext uri="{FF2B5EF4-FFF2-40B4-BE49-F238E27FC236}">
                <a16:creationId xmlns:a16="http://schemas.microsoft.com/office/drawing/2014/main" id="{37B43AD3-F61D-474B-A4A3-24E5DDC72159}"/>
              </a:ext>
            </a:extLst>
          </p:cNvPr>
          <p:cNvPicPr>
            <a:picLocks noChangeAspect="1"/>
          </p:cNvPicPr>
          <p:nvPr userDrawn="1"/>
        </p:nvPicPr>
        <p:blipFill>
          <a:blip r:embed="rId3"/>
          <a:stretch>
            <a:fillRect/>
          </a:stretch>
        </p:blipFill>
        <p:spPr>
          <a:xfrm>
            <a:off x="5181259" y="3722239"/>
            <a:ext cx="342901" cy="38101"/>
          </a:xfrm>
          <a:prstGeom prst="rect">
            <a:avLst/>
          </a:prstGeom>
        </p:spPr>
      </p:pic>
      <p:sp>
        <p:nvSpPr>
          <p:cNvPr id="18" name="Subtitle 2">
            <a:extLst>
              <a:ext uri="{FF2B5EF4-FFF2-40B4-BE49-F238E27FC236}">
                <a16:creationId xmlns:a16="http://schemas.microsoft.com/office/drawing/2014/main" id="{5457CCF9-DB68-DE43-8F3F-523BA31DABAD}"/>
              </a:ext>
            </a:extLst>
          </p:cNvPr>
          <p:cNvSpPr txBox="1">
            <a:spLocks/>
          </p:cNvSpPr>
          <p:nvPr userDrawn="1"/>
        </p:nvSpPr>
        <p:spPr>
          <a:xfrm>
            <a:off x="2887377" y="6579387"/>
            <a:ext cx="4917059" cy="769441"/>
          </a:xfrm>
          <a:prstGeom prst="rect">
            <a:avLst/>
          </a:prstGeom>
        </p:spPr>
        <p:txBody>
          <a:bodyPr vert="horz" wrap="square" lIns="0" tIns="0" rIns="0" bIns="0" rtlCol="0" anchor="b" anchorCtr="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500"/>
              </a:lnSpc>
            </a:pPr>
            <a:r>
              <a:rPr lang="fr-FR" sz="1200" kern="1200" spc="100" baseline="0">
                <a:solidFill>
                  <a:srgbClr val="0000BD"/>
                </a:solidFill>
                <a:latin typeface="Arial" panose="020B0604020202020204" pitchFamily="34" charset="0"/>
                <a:ea typeface="+mn-ea"/>
                <a:cs typeface="Arial" panose="020B0604020202020204" pitchFamily="34" charset="0"/>
              </a:rPr>
              <a:t>AIX-MARSEILLE</a:t>
            </a:r>
            <a:br>
              <a:rPr lang="fr-FR" sz="1200">
                <a:solidFill>
                  <a:srgbClr val="FF1E2F"/>
                </a:solidFill>
                <a:latin typeface="Times" pitchFamily="2" charset="0"/>
              </a:rPr>
            </a:br>
            <a:r>
              <a:rPr lang="fr-FR" sz="1200">
                <a:solidFill>
                  <a:srgbClr val="142046"/>
                </a:solidFill>
                <a:latin typeface="Times" pitchFamily="2" charset="0"/>
              </a:rPr>
              <a:t>I</a:t>
            </a:r>
            <a:r>
              <a:rPr lang="fr-FR" sz="1200">
                <a:solidFill>
                  <a:srgbClr val="142046"/>
                </a:solidFill>
                <a:latin typeface="Times" pitchFamily="2" charset="0"/>
                <a:ea typeface="Baskerville" panose="02020502070401020303" pitchFamily="18" charset="0"/>
              </a:rPr>
              <a:t>mmeuble </a:t>
            </a:r>
            <a:r>
              <a:rPr lang="fr-FR" sz="1200" err="1">
                <a:solidFill>
                  <a:srgbClr val="142046"/>
                </a:solidFill>
                <a:latin typeface="Times" pitchFamily="2" charset="0"/>
                <a:ea typeface="Baskerville" panose="02020502070401020303" pitchFamily="18" charset="0"/>
              </a:rPr>
              <a:t>Hémilythe</a:t>
            </a:r>
            <a:br>
              <a:rPr lang="fr-FR" sz="1200">
                <a:solidFill>
                  <a:srgbClr val="142046"/>
                </a:solidFill>
                <a:latin typeface="Times" pitchFamily="2" charset="0"/>
                <a:ea typeface="Baskerville" panose="02020502070401020303" pitchFamily="18" charset="0"/>
              </a:rPr>
            </a:br>
            <a:r>
              <a:rPr lang="fr-FR" sz="1200">
                <a:solidFill>
                  <a:srgbClr val="142046"/>
                </a:solidFill>
                <a:latin typeface="Times" pitchFamily="2" charset="0"/>
                <a:ea typeface="Baskerville" panose="02020502070401020303" pitchFamily="18" charset="0"/>
              </a:rPr>
              <a:t>150, avenue Georges Pompidou</a:t>
            </a:r>
            <a:br>
              <a:rPr lang="fr-FR" sz="1200">
                <a:solidFill>
                  <a:srgbClr val="142046"/>
                </a:solidFill>
                <a:latin typeface="Times" pitchFamily="2" charset="0"/>
                <a:ea typeface="Baskerville" panose="02020502070401020303" pitchFamily="18" charset="0"/>
              </a:rPr>
            </a:br>
            <a:r>
              <a:rPr lang="fr-FR" sz="1200">
                <a:solidFill>
                  <a:srgbClr val="142046"/>
                </a:solidFill>
                <a:latin typeface="Times" pitchFamily="2" charset="0"/>
                <a:ea typeface="Baskerville" panose="02020502070401020303" pitchFamily="18" charset="0"/>
              </a:rPr>
              <a:t>CS 80728</a:t>
            </a:r>
            <a:r>
              <a:rPr lang="fr-FR" sz="1200" baseline="0">
                <a:solidFill>
                  <a:srgbClr val="142046"/>
                </a:solidFill>
                <a:latin typeface="Times" pitchFamily="2" charset="0"/>
                <a:ea typeface="Baskerville" panose="02020502070401020303" pitchFamily="18" charset="0"/>
              </a:rPr>
              <a:t> - </a:t>
            </a:r>
            <a:r>
              <a:rPr lang="fr-FR" sz="1200">
                <a:solidFill>
                  <a:srgbClr val="142046"/>
                </a:solidFill>
                <a:latin typeface="Times" pitchFamily="2" charset="0"/>
                <a:ea typeface="Baskerville" panose="02020502070401020303" pitchFamily="18" charset="0"/>
              </a:rPr>
              <a:t> 13617 Aix-en-Provence Cedex 1</a:t>
            </a:r>
            <a:endParaRPr lang="fr-FR">
              <a:solidFill>
                <a:srgbClr val="142046"/>
              </a:solidFill>
              <a:latin typeface="Times" pitchFamily="2" charset="0"/>
              <a:ea typeface="Baskerville" panose="02020502070401020303" pitchFamily="18" charset="0"/>
            </a:endParaRPr>
          </a:p>
        </p:txBody>
      </p:sp>
      <p:pic>
        <p:nvPicPr>
          <p:cNvPr id="8" name="Image 7">
            <a:extLst>
              <a:ext uri="{FF2B5EF4-FFF2-40B4-BE49-F238E27FC236}">
                <a16:creationId xmlns:a16="http://schemas.microsoft.com/office/drawing/2014/main" id="{3B1E30A8-ACD1-4275-80AB-D5B6E71EF1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3811" y="293093"/>
            <a:ext cx="1097795" cy="916659"/>
          </a:xfrm>
          <a:prstGeom prst="rect">
            <a:avLst/>
          </a:prstGeom>
        </p:spPr>
      </p:pic>
    </p:spTree>
    <p:extLst>
      <p:ext uri="{BB962C8B-B14F-4D97-AF65-F5344CB8AC3E}">
        <p14:creationId xmlns:p14="http://schemas.microsoft.com/office/powerpoint/2010/main" val="1649278820"/>
      </p:ext>
    </p:extLst>
  </p:cSld>
  <p:clrMapOvr>
    <a:masterClrMapping/>
  </p:clrMapOvr>
  <p:extLst>
    <p:ext uri="{DCECCB84-F9BA-43D5-87BE-67443E8EF086}">
      <p15:sldGuideLst xmlns:p15="http://schemas.microsoft.com/office/powerpoint/2012/main">
        <p15:guide id="1" pos="336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E FIN SHANGAI">
    <p:bg>
      <p:bgPr>
        <a:solidFill>
          <a:srgbClr val="F7F8FB"/>
        </a:solidFill>
        <a:effectLst/>
      </p:bgPr>
    </p:bg>
    <p:spTree>
      <p:nvGrpSpPr>
        <p:cNvPr id="1" name=""/>
        <p:cNvGrpSpPr/>
        <p:nvPr/>
      </p:nvGrpSpPr>
      <p:grpSpPr>
        <a:xfrm>
          <a:off x="0" y="0"/>
          <a:ext cx="0" cy="0"/>
          <a:chOff x="0" y="0"/>
          <a:chExt cx="0" cy="0"/>
        </a:xfrm>
      </p:grpSpPr>
      <p:pic>
        <p:nvPicPr>
          <p:cNvPr id="13" name="Image 12" descr="Une image contenant bâtiment, tour, avant, assis&#10;&#10;Description générée automatiquement">
            <a:extLst>
              <a:ext uri="{FF2B5EF4-FFF2-40B4-BE49-F238E27FC236}">
                <a16:creationId xmlns:a16="http://schemas.microsoft.com/office/drawing/2014/main" id="{9ADD79E0-E613-2545-BC36-81462BEAAA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5870"/>
            <a:ext cx="4238101" cy="7565545"/>
          </a:xfrm>
          <a:prstGeom prst="rect">
            <a:avLst/>
          </a:prstGeom>
        </p:spPr>
      </p:pic>
      <p:sp>
        <p:nvSpPr>
          <p:cNvPr id="5" name="Title 1">
            <a:extLst>
              <a:ext uri="{FF2B5EF4-FFF2-40B4-BE49-F238E27FC236}">
                <a16:creationId xmlns:a16="http://schemas.microsoft.com/office/drawing/2014/main" id="{F82FB6A3-ACD0-0C47-9E0F-91FCC29F3800}"/>
              </a:ext>
            </a:extLst>
          </p:cNvPr>
          <p:cNvSpPr txBox="1">
            <a:spLocks/>
          </p:cNvSpPr>
          <p:nvPr userDrawn="1"/>
        </p:nvSpPr>
        <p:spPr>
          <a:xfrm>
            <a:off x="2886583" y="3185150"/>
            <a:ext cx="4917059" cy="360099"/>
          </a:xfrm>
          <a:prstGeom prst="rect">
            <a:avLst/>
          </a:prstGeom>
        </p:spPr>
        <p:txBody>
          <a:bodyPr vert="horz" lIns="0" tIns="0" rIns="0" bIns="0" rtlCol="0" anchor="b" anchorCtr="0">
            <a:spAutoFit/>
          </a:bodyPr>
          <a:lstStyle>
            <a:lvl1pPr algn="l" defTabSz="685800" rtl="0" eaLnBrk="1" latinLnBrk="0" hangingPunct="1">
              <a:lnSpc>
                <a:spcPct val="90000"/>
              </a:lnSpc>
              <a:spcBef>
                <a:spcPct val="0"/>
              </a:spcBef>
              <a:buNone/>
              <a:defRPr lang="en-US" sz="3000" b="0" i="0" kern="1200" spc="200" baseline="0">
                <a:solidFill>
                  <a:srgbClr val="0000BD"/>
                </a:solidFill>
                <a:latin typeface="Corbel" panose="020B0503020204020204" pitchFamily="34" charset="0"/>
                <a:ea typeface="+mj-ea"/>
                <a:cs typeface="Calibri Light" panose="020F0302020204030204" pitchFamily="34" charset="0"/>
              </a:defRPr>
            </a:lvl1pPr>
          </a:lstStyle>
          <a:p>
            <a:pPr marL="0" algn="ctr" defTabSz="685800" rtl="0" eaLnBrk="1" latinLnBrk="0" hangingPunct="1">
              <a:lnSpc>
                <a:spcPct val="90000"/>
              </a:lnSpc>
              <a:spcBef>
                <a:spcPct val="0"/>
              </a:spcBef>
              <a:buNone/>
            </a:pPr>
            <a:r>
              <a:rPr lang="fr-FR" sz="2600" b="0" i="0" kern="1200" cap="all" spc="200" baseline="0">
                <a:solidFill>
                  <a:schemeClr val="accent3"/>
                </a:solidFill>
                <a:latin typeface="Arial" panose="020B0604020202020204" pitchFamily="34" charset="0"/>
                <a:ea typeface="+mj-ea"/>
                <a:cs typeface="Arial" panose="020B0604020202020204" pitchFamily="34" charset="0"/>
              </a:rPr>
              <a:t>MERCI</a:t>
            </a:r>
          </a:p>
        </p:txBody>
      </p:sp>
      <p:sp>
        <p:nvSpPr>
          <p:cNvPr id="6" name="Subtitle 2">
            <a:extLst>
              <a:ext uri="{FF2B5EF4-FFF2-40B4-BE49-F238E27FC236}">
                <a16:creationId xmlns:a16="http://schemas.microsoft.com/office/drawing/2014/main" id="{7878E058-EBB3-4941-BCF9-CA9820D6AB34}"/>
              </a:ext>
            </a:extLst>
          </p:cNvPr>
          <p:cNvSpPr>
            <a:spLocks noGrp="1"/>
          </p:cNvSpPr>
          <p:nvPr>
            <p:ph type="subTitle" idx="1" hasCustomPrompt="1"/>
          </p:nvPr>
        </p:nvSpPr>
        <p:spPr>
          <a:xfrm>
            <a:off x="2886581" y="3937330"/>
            <a:ext cx="4917059" cy="256160"/>
          </a:xfrm>
          <a:prstGeom prst="rect">
            <a:avLst/>
          </a:prstGeom>
        </p:spPr>
        <p:txBody>
          <a:bodyPr wrap="square">
            <a:spAutoFit/>
          </a:bodyPr>
          <a:lstStyle>
            <a:lvl1pPr marL="0" indent="0" algn="ctr">
              <a:lnSpc>
                <a:spcPts val="2100"/>
              </a:lnSpc>
              <a:buNone/>
              <a:defRPr sz="1600">
                <a:solidFill>
                  <a:srgbClr val="0000BD"/>
                </a:solidFill>
                <a:latin typeface="Arial" panose="020B0604020202020204" pitchFamily="34" charset="0"/>
                <a:cs typeface="Arial" panose="020B060402020202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err="1"/>
              <a:t>www.bignonlebray.com</a:t>
            </a:r>
            <a:endParaRPr lang="fr-FR"/>
          </a:p>
        </p:txBody>
      </p:sp>
      <p:pic>
        <p:nvPicPr>
          <p:cNvPr id="7" name="Image 6">
            <a:extLst>
              <a:ext uri="{FF2B5EF4-FFF2-40B4-BE49-F238E27FC236}">
                <a16:creationId xmlns:a16="http://schemas.microsoft.com/office/drawing/2014/main" id="{37B43AD3-F61D-474B-A4A3-24E5DDC72159}"/>
              </a:ext>
            </a:extLst>
          </p:cNvPr>
          <p:cNvPicPr>
            <a:picLocks noChangeAspect="1"/>
          </p:cNvPicPr>
          <p:nvPr userDrawn="1"/>
        </p:nvPicPr>
        <p:blipFill>
          <a:blip r:embed="rId3"/>
          <a:stretch>
            <a:fillRect/>
          </a:stretch>
        </p:blipFill>
        <p:spPr>
          <a:xfrm>
            <a:off x="5173661" y="3696242"/>
            <a:ext cx="342901" cy="38101"/>
          </a:xfrm>
          <a:prstGeom prst="rect">
            <a:avLst/>
          </a:prstGeom>
        </p:spPr>
      </p:pic>
      <p:pic>
        <p:nvPicPr>
          <p:cNvPr id="2" name="Image 1">
            <a:extLst>
              <a:ext uri="{FF2B5EF4-FFF2-40B4-BE49-F238E27FC236}">
                <a16:creationId xmlns:a16="http://schemas.microsoft.com/office/drawing/2014/main" id="{D2ECDB40-7C06-0C4E-B143-57A5B136B0D5}"/>
              </a:ext>
            </a:extLst>
          </p:cNvPr>
          <p:cNvPicPr>
            <a:picLocks noChangeAspect="1"/>
          </p:cNvPicPr>
          <p:nvPr userDrawn="1"/>
        </p:nvPicPr>
        <p:blipFill>
          <a:blip r:embed="rId4"/>
          <a:stretch>
            <a:fillRect/>
          </a:stretch>
        </p:blipFill>
        <p:spPr>
          <a:xfrm>
            <a:off x="5084763" y="422618"/>
            <a:ext cx="520700" cy="736600"/>
          </a:xfrm>
          <a:prstGeom prst="rect">
            <a:avLst/>
          </a:prstGeom>
        </p:spPr>
      </p:pic>
      <p:sp>
        <p:nvSpPr>
          <p:cNvPr id="18" name="Subtitle 2">
            <a:extLst>
              <a:ext uri="{FF2B5EF4-FFF2-40B4-BE49-F238E27FC236}">
                <a16:creationId xmlns:a16="http://schemas.microsoft.com/office/drawing/2014/main" id="{5457CCF9-DB68-DE43-8F3F-523BA31DABAD}"/>
              </a:ext>
            </a:extLst>
          </p:cNvPr>
          <p:cNvSpPr txBox="1">
            <a:spLocks/>
          </p:cNvSpPr>
          <p:nvPr userDrawn="1"/>
        </p:nvSpPr>
        <p:spPr>
          <a:xfrm>
            <a:off x="2887377" y="6587722"/>
            <a:ext cx="4917059" cy="761106"/>
          </a:xfrm>
          <a:prstGeom prst="rect">
            <a:avLst/>
          </a:prstGeom>
        </p:spPr>
        <p:txBody>
          <a:bodyPr vert="horz" wrap="square" lIns="0" tIns="0" rIns="0" bIns="0" rtlCol="0" anchor="b" anchorCtr="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500"/>
              </a:lnSpc>
            </a:pPr>
            <a:r>
              <a:rPr lang="fr-FR" sz="1200" spc="100" baseline="0">
                <a:solidFill>
                  <a:srgbClr val="0000BD"/>
                </a:solidFill>
                <a:latin typeface="Arial" panose="020B0604020202020204" pitchFamily="34" charset="0"/>
                <a:cs typeface="Arial" panose="020B0604020202020204" pitchFamily="34" charset="0"/>
              </a:rPr>
              <a:t>SHANGHAI</a:t>
            </a:r>
            <a:br>
              <a:rPr lang="fr-FR" sz="1200">
                <a:solidFill>
                  <a:srgbClr val="FF1E2F"/>
                </a:solidFill>
                <a:latin typeface="Arial" panose="020B0604020202020204" pitchFamily="34" charset="0"/>
                <a:cs typeface="Arial" panose="020B0604020202020204" pitchFamily="34" charset="0"/>
              </a:rPr>
            </a:br>
            <a:r>
              <a:rPr lang="fr-FR" sz="1200">
                <a:solidFill>
                  <a:srgbClr val="142046"/>
                </a:solidFill>
                <a:latin typeface="Times" pitchFamily="2" charset="0"/>
                <a:ea typeface="Baskerville" panose="02020502070401020303" pitchFamily="18" charset="0"/>
                <a:cs typeface="Arial" panose="020B0604020202020204" pitchFamily="34" charset="0"/>
              </a:rPr>
              <a:t>Room 2708 – </a:t>
            </a:r>
            <a:r>
              <a:rPr lang="fr-FR" sz="1200" err="1">
                <a:solidFill>
                  <a:srgbClr val="142046"/>
                </a:solidFill>
                <a:latin typeface="Times" pitchFamily="2" charset="0"/>
                <a:ea typeface="Baskerville" panose="02020502070401020303" pitchFamily="18" charset="0"/>
                <a:cs typeface="Arial" panose="020B0604020202020204" pitchFamily="34" charset="0"/>
              </a:rPr>
              <a:t>Kwah</a:t>
            </a:r>
            <a:r>
              <a:rPr lang="fr-FR" sz="1200">
                <a:solidFill>
                  <a:srgbClr val="142046"/>
                </a:solidFill>
                <a:latin typeface="Times" pitchFamily="2" charset="0"/>
                <a:ea typeface="Baskerville" panose="02020502070401020303" pitchFamily="18" charset="0"/>
                <a:cs typeface="Arial" panose="020B0604020202020204" pitchFamily="34" charset="0"/>
              </a:rPr>
              <a:t> Centre</a:t>
            </a:r>
            <a:br>
              <a:rPr lang="fr-FR" sz="1200">
                <a:solidFill>
                  <a:srgbClr val="142046"/>
                </a:solidFill>
                <a:latin typeface="Times" pitchFamily="2" charset="0"/>
                <a:ea typeface="Baskerville" panose="02020502070401020303" pitchFamily="18" charset="0"/>
                <a:cs typeface="Arial" panose="020B0604020202020204" pitchFamily="34" charset="0"/>
              </a:rPr>
            </a:br>
            <a:r>
              <a:rPr lang="fr-FR" sz="1200">
                <a:solidFill>
                  <a:srgbClr val="142046"/>
                </a:solidFill>
                <a:latin typeface="Times" pitchFamily="2" charset="0"/>
                <a:ea typeface="Baskerville" panose="02020502070401020303" pitchFamily="18" charset="0"/>
                <a:cs typeface="Arial" panose="020B0604020202020204" pitchFamily="34" charset="0"/>
              </a:rPr>
              <a:t>1010 Middle </a:t>
            </a:r>
            <a:r>
              <a:rPr lang="fr-FR" sz="1200" err="1">
                <a:solidFill>
                  <a:srgbClr val="142046"/>
                </a:solidFill>
                <a:latin typeface="Times" pitchFamily="2" charset="0"/>
                <a:ea typeface="Baskerville" panose="02020502070401020303" pitchFamily="18" charset="0"/>
                <a:cs typeface="Arial" panose="020B0604020202020204" pitchFamily="34" charset="0"/>
              </a:rPr>
              <a:t>HuaiHai</a:t>
            </a:r>
            <a:r>
              <a:rPr lang="fr-FR" sz="1200">
                <a:solidFill>
                  <a:srgbClr val="142046"/>
                </a:solidFill>
                <a:latin typeface="Times" pitchFamily="2" charset="0"/>
                <a:ea typeface="Baskerville" panose="02020502070401020303" pitchFamily="18" charset="0"/>
                <a:cs typeface="Arial" panose="020B0604020202020204" pitchFamily="34" charset="0"/>
              </a:rPr>
              <a:t> Road</a:t>
            </a:r>
            <a:br>
              <a:rPr lang="fr-FR" sz="1200">
                <a:solidFill>
                  <a:srgbClr val="142046"/>
                </a:solidFill>
                <a:latin typeface="Times" pitchFamily="2" charset="0"/>
                <a:ea typeface="Baskerville" panose="02020502070401020303" pitchFamily="18" charset="0"/>
                <a:cs typeface="Arial" panose="020B0604020202020204" pitchFamily="34" charset="0"/>
              </a:rPr>
            </a:br>
            <a:r>
              <a:rPr lang="fr-FR" sz="1200">
                <a:solidFill>
                  <a:srgbClr val="142046"/>
                </a:solidFill>
                <a:latin typeface="Times" pitchFamily="2" charset="0"/>
                <a:ea typeface="Baskerville" panose="02020502070401020303" pitchFamily="18" charset="0"/>
                <a:cs typeface="Arial" panose="020B0604020202020204" pitchFamily="34" charset="0"/>
              </a:rPr>
              <a:t>200031 Shanghai</a:t>
            </a:r>
            <a:endParaRPr lang="fr-FR">
              <a:solidFill>
                <a:srgbClr val="142046"/>
              </a:solidFill>
              <a:latin typeface="Times" pitchFamily="2" charset="0"/>
              <a:ea typeface="Baskerville" panose="02020502070401020303" pitchFamily="18" charset="0"/>
              <a:cs typeface="Arial" panose="020B0604020202020204" pitchFamily="34" charset="0"/>
            </a:endParaRPr>
          </a:p>
        </p:txBody>
      </p:sp>
    </p:spTree>
    <p:extLst>
      <p:ext uri="{BB962C8B-B14F-4D97-AF65-F5344CB8AC3E}">
        <p14:creationId xmlns:p14="http://schemas.microsoft.com/office/powerpoint/2010/main" val="2347519129"/>
      </p:ext>
    </p:extLst>
  </p:cSld>
  <p:clrMapOvr>
    <a:masterClrMapping/>
  </p:clrMapOvr>
  <p:extLst>
    <p:ext uri="{DCECCB84-F9BA-43D5-87BE-67443E8EF086}">
      <p15:sldGuideLst xmlns:p15="http://schemas.microsoft.com/office/powerpoint/2012/main">
        <p15:guide id="1" pos="336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AGE FIN SHANGAI">
    <p:bg>
      <p:bgPr>
        <a:solidFill>
          <a:srgbClr val="F7F8FB"/>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64E53DE-75C0-46E6-8498-9F4B9C6CF3F1}"/>
              </a:ext>
            </a:extLst>
          </p:cNvPr>
          <p:cNvPicPr>
            <a:picLocks noChangeAspect="1"/>
          </p:cNvPicPr>
          <p:nvPr userDrawn="1"/>
        </p:nvPicPr>
        <p:blipFill rotWithShape="1">
          <a:blip r:embed="rId2"/>
          <a:srcRect r="59065"/>
          <a:stretch/>
        </p:blipFill>
        <p:spPr>
          <a:xfrm>
            <a:off x="0" y="422618"/>
            <a:ext cx="7803641" cy="7137057"/>
          </a:xfrm>
          <a:prstGeom prst="rect">
            <a:avLst/>
          </a:prstGeom>
        </p:spPr>
      </p:pic>
      <p:sp>
        <p:nvSpPr>
          <p:cNvPr id="5" name="Title 1">
            <a:extLst>
              <a:ext uri="{FF2B5EF4-FFF2-40B4-BE49-F238E27FC236}">
                <a16:creationId xmlns:a16="http://schemas.microsoft.com/office/drawing/2014/main" id="{F82FB6A3-ACD0-0C47-9E0F-91FCC29F3800}"/>
              </a:ext>
            </a:extLst>
          </p:cNvPr>
          <p:cNvSpPr txBox="1">
            <a:spLocks/>
          </p:cNvSpPr>
          <p:nvPr userDrawn="1"/>
        </p:nvSpPr>
        <p:spPr>
          <a:xfrm>
            <a:off x="2886585" y="3192653"/>
            <a:ext cx="4917059" cy="352597"/>
          </a:xfrm>
          <a:prstGeom prst="rect">
            <a:avLst/>
          </a:prstGeom>
        </p:spPr>
        <p:txBody>
          <a:bodyPr vert="horz" lIns="0" tIns="0" rIns="0" bIns="0" rtlCol="0" anchor="b" anchorCtr="0">
            <a:spAutoFit/>
          </a:bodyPr>
          <a:lstStyle>
            <a:lvl1pPr algn="l" defTabSz="685800" rtl="0" eaLnBrk="1" latinLnBrk="0" hangingPunct="1">
              <a:lnSpc>
                <a:spcPct val="90000"/>
              </a:lnSpc>
              <a:spcBef>
                <a:spcPct val="0"/>
              </a:spcBef>
              <a:buNone/>
              <a:defRPr lang="en-US" sz="3000" b="0" i="0" kern="1200" spc="200" baseline="0">
                <a:solidFill>
                  <a:srgbClr val="0000BD"/>
                </a:solidFill>
                <a:latin typeface="Corbel" panose="020B0503020204020204" pitchFamily="34" charset="0"/>
                <a:ea typeface="+mj-ea"/>
                <a:cs typeface="Calibri Light" panose="020F0302020204030204" pitchFamily="34" charset="0"/>
              </a:defRPr>
            </a:lvl1pPr>
          </a:lstStyle>
          <a:p>
            <a:pPr marL="0" algn="ctr" defTabSz="671499" rtl="0" eaLnBrk="1" latinLnBrk="0" hangingPunct="1">
              <a:lnSpc>
                <a:spcPct val="90000"/>
              </a:lnSpc>
              <a:spcBef>
                <a:spcPct val="0"/>
              </a:spcBef>
              <a:buNone/>
            </a:pPr>
            <a:r>
              <a:rPr lang="fr-FR" sz="2546" b="0" i="0" kern="1200" cap="all" spc="195" baseline="0">
                <a:solidFill>
                  <a:schemeClr val="accent3"/>
                </a:solidFill>
                <a:latin typeface="Arial" panose="020B0604020202020204" pitchFamily="34" charset="0"/>
                <a:ea typeface="+mj-ea"/>
                <a:cs typeface="Arial" panose="020B0604020202020204" pitchFamily="34" charset="0"/>
              </a:rPr>
              <a:t>MERCI</a:t>
            </a:r>
          </a:p>
        </p:txBody>
      </p:sp>
      <p:sp>
        <p:nvSpPr>
          <p:cNvPr id="6" name="Subtitle 2">
            <a:extLst>
              <a:ext uri="{FF2B5EF4-FFF2-40B4-BE49-F238E27FC236}">
                <a16:creationId xmlns:a16="http://schemas.microsoft.com/office/drawing/2014/main" id="{7878E058-EBB3-4941-BCF9-CA9820D6AB34}"/>
              </a:ext>
            </a:extLst>
          </p:cNvPr>
          <p:cNvSpPr>
            <a:spLocks noGrp="1"/>
          </p:cNvSpPr>
          <p:nvPr>
            <p:ph type="subTitle" idx="1" hasCustomPrompt="1"/>
          </p:nvPr>
        </p:nvSpPr>
        <p:spPr>
          <a:xfrm>
            <a:off x="2886583" y="3937330"/>
            <a:ext cx="4917059" cy="256160"/>
          </a:xfrm>
          <a:prstGeom prst="rect">
            <a:avLst/>
          </a:prstGeom>
        </p:spPr>
        <p:txBody>
          <a:bodyPr wrap="square">
            <a:spAutoFit/>
          </a:bodyPr>
          <a:lstStyle>
            <a:lvl1pPr marL="0" indent="0" algn="ctr">
              <a:lnSpc>
                <a:spcPts val="2056"/>
              </a:lnSpc>
              <a:buNone/>
              <a:defRPr sz="1567">
                <a:solidFill>
                  <a:srgbClr val="0000BD"/>
                </a:solidFill>
                <a:latin typeface="Arial" panose="020B0604020202020204" pitchFamily="34" charset="0"/>
                <a:cs typeface="Arial" panose="020B0604020202020204" pitchFamily="34" charset="0"/>
              </a:defRPr>
            </a:lvl1pPr>
            <a:lvl2pPr marL="493462" indent="0" algn="ctr">
              <a:buNone/>
              <a:defRPr sz="2159"/>
            </a:lvl2pPr>
            <a:lvl3pPr marL="986925" indent="0" algn="ctr">
              <a:buNone/>
              <a:defRPr sz="1943"/>
            </a:lvl3pPr>
            <a:lvl4pPr marL="1480387" indent="0" algn="ctr">
              <a:buNone/>
              <a:defRPr sz="1727"/>
            </a:lvl4pPr>
            <a:lvl5pPr marL="1973850" indent="0" algn="ctr">
              <a:buNone/>
              <a:defRPr sz="1727"/>
            </a:lvl5pPr>
            <a:lvl6pPr marL="2467312" indent="0" algn="ctr">
              <a:buNone/>
              <a:defRPr sz="1727"/>
            </a:lvl6pPr>
            <a:lvl7pPr marL="2960775" indent="0" algn="ctr">
              <a:buNone/>
              <a:defRPr sz="1727"/>
            </a:lvl7pPr>
            <a:lvl8pPr marL="3454237" indent="0" algn="ctr">
              <a:buNone/>
              <a:defRPr sz="1727"/>
            </a:lvl8pPr>
            <a:lvl9pPr marL="3947699" indent="0" algn="ctr">
              <a:buNone/>
              <a:defRPr sz="1727"/>
            </a:lvl9pPr>
          </a:lstStyle>
          <a:p>
            <a:r>
              <a:rPr lang="fr-FR" err="1"/>
              <a:t>www.bignonlebray.com</a:t>
            </a:r>
            <a:endParaRPr lang="fr-FR"/>
          </a:p>
        </p:txBody>
      </p:sp>
      <p:pic>
        <p:nvPicPr>
          <p:cNvPr id="7" name="Image 6">
            <a:extLst>
              <a:ext uri="{FF2B5EF4-FFF2-40B4-BE49-F238E27FC236}">
                <a16:creationId xmlns:a16="http://schemas.microsoft.com/office/drawing/2014/main" id="{37B43AD3-F61D-474B-A4A3-24E5DDC72159}"/>
              </a:ext>
            </a:extLst>
          </p:cNvPr>
          <p:cNvPicPr>
            <a:picLocks noChangeAspect="1"/>
          </p:cNvPicPr>
          <p:nvPr userDrawn="1"/>
        </p:nvPicPr>
        <p:blipFill>
          <a:blip r:embed="rId3"/>
          <a:stretch>
            <a:fillRect/>
          </a:stretch>
        </p:blipFill>
        <p:spPr>
          <a:xfrm>
            <a:off x="5173663" y="3696244"/>
            <a:ext cx="342901" cy="38102"/>
          </a:xfrm>
          <a:prstGeom prst="rect">
            <a:avLst/>
          </a:prstGeom>
        </p:spPr>
      </p:pic>
      <p:pic>
        <p:nvPicPr>
          <p:cNvPr id="2" name="Image 1">
            <a:extLst>
              <a:ext uri="{FF2B5EF4-FFF2-40B4-BE49-F238E27FC236}">
                <a16:creationId xmlns:a16="http://schemas.microsoft.com/office/drawing/2014/main" id="{D2ECDB40-7C06-0C4E-B143-57A5B136B0D5}"/>
              </a:ext>
            </a:extLst>
          </p:cNvPr>
          <p:cNvPicPr>
            <a:picLocks noChangeAspect="1"/>
          </p:cNvPicPr>
          <p:nvPr userDrawn="1"/>
        </p:nvPicPr>
        <p:blipFill>
          <a:blip r:embed="rId4"/>
          <a:stretch>
            <a:fillRect/>
          </a:stretch>
        </p:blipFill>
        <p:spPr>
          <a:xfrm>
            <a:off x="5084763" y="422617"/>
            <a:ext cx="520700" cy="736600"/>
          </a:xfrm>
          <a:prstGeom prst="rect">
            <a:avLst/>
          </a:prstGeom>
        </p:spPr>
      </p:pic>
      <p:sp>
        <p:nvSpPr>
          <p:cNvPr id="18" name="Subtitle 2">
            <a:extLst>
              <a:ext uri="{FF2B5EF4-FFF2-40B4-BE49-F238E27FC236}">
                <a16:creationId xmlns:a16="http://schemas.microsoft.com/office/drawing/2014/main" id="{5457CCF9-DB68-DE43-8F3F-523BA31DABAD}"/>
              </a:ext>
            </a:extLst>
          </p:cNvPr>
          <p:cNvSpPr txBox="1">
            <a:spLocks/>
          </p:cNvSpPr>
          <p:nvPr userDrawn="1"/>
        </p:nvSpPr>
        <p:spPr>
          <a:xfrm>
            <a:off x="7804438" y="6691991"/>
            <a:ext cx="2719674" cy="757067"/>
          </a:xfrm>
          <a:prstGeom prst="rect">
            <a:avLst/>
          </a:prstGeom>
        </p:spPr>
        <p:txBody>
          <a:bodyPr vert="horz" wrap="square" lIns="0" tIns="0" rIns="0" bIns="0" rtlCol="0" anchor="b" anchorCtr="0">
            <a:spAutoFit/>
          </a:bodyPr>
          <a:lstStyle>
            <a:lvl1pPr marL="0" indent="0" algn="ctr" defTabSz="1007943" rtl="0" eaLnBrk="1" latinLnBrk="0" hangingPunct="1">
              <a:lnSpc>
                <a:spcPts val="2100"/>
              </a:lnSpc>
              <a:spcBef>
                <a:spcPts val="1102"/>
              </a:spcBef>
              <a:buFontTx/>
              <a:buNone/>
              <a:defRPr lang="fr-FR" sz="1800" kern="1200">
                <a:solidFill>
                  <a:srgbClr val="FFFFFF"/>
                </a:solidFill>
                <a:latin typeface="Garamond" panose="02020404030301010803" pitchFamily="18" charset="0"/>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lang="fr-FR" sz="2205" kern="1200">
                <a:solidFill>
                  <a:srgbClr val="FF1E2F"/>
                </a:solidFill>
                <a:latin typeface="Garamond" panose="02020404030301010803" pitchFamily="18" charset="0"/>
                <a:ea typeface="+mn-ea"/>
                <a:cs typeface="+mn-cs"/>
              </a:defRPr>
            </a:lvl2pPr>
            <a:lvl3pPr marL="1007943" indent="0" algn="ctr" defTabSz="1007943" rtl="0" eaLnBrk="1" latinLnBrk="0" hangingPunct="1">
              <a:lnSpc>
                <a:spcPts val="2360"/>
              </a:lnSpc>
              <a:spcBef>
                <a:spcPts val="551"/>
              </a:spcBef>
              <a:buFont typeface="Arial" panose="020B0604020202020204" pitchFamily="34" charset="0"/>
              <a:buNone/>
              <a:defRPr lang="fr-FR" sz="1984" kern="1200">
                <a:solidFill>
                  <a:srgbClr val="0000BD"/>
                </a:solidFill>
                <a:latin typeface="Garamond" panose="02020404030301010803" pitchFamily="18" charset="0"/>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lang="fr-FR" sz="1764" kern="1200">
                <a:solidFill>
                  <a:srgbClr val="142046"/>
                </a:solidFill>
                <a:latin typeface="Corbel" panose="020B0503020204020204" pitchFamily="34" charset="0"/>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lang="en-US" sz="1764" kern="1200">
                <a:solidFill>
                  <a:srgbClr val="142046"/>
                </a:solidFill>
                <a:latin typeface="Corbel" panose="020B0503020204020204" pitchFamily="34" charset="0"/>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nSpc>
                <a:spcPts val="1469"/>
              </a:lnSpc>
              <a:spcBef>
                <a:spcPts val="0"/>
              </a:spcBef>
            </a:pPr>
            <a:r>
              <a:rPr lang="fr-FR" sz="1511" kern="1200" spc="98" baseline="0">
                <a:solidFill>
                  <a:srgbClr val="0000BD"/>
                </a:solidFill>
                <a:latin typeface="Arial" panose="020B0604020202020204" pitchFamily="34" charset="0"/>
                <a:ea typeface="+mn-ea"/>
                <a:cs typeface="Arial" panose="020B0604020202020204" pitchFamily="34" charset="0"/>
              </a:rPr>
              <a:t>NEW DELHI</a:t>
            </a:r>
            <a:br>
              <a:rPr lang="fr-FR" sz="1511">
                <a:solidFill>
                  <a:srgbClr val="142046"/>
                </a:solidFill>
                <a:latin typeface="Arial" panose="020B0604020202020204" pitchFamily="34" charset="0"/>
                <a:cs typeface="Arial" panose="020B0604020202020204" pitchFamily="34" charset="0"/>
              </a:rPr>
            </a:br>
            <a:r>
              <a:rPr lang="en-US" sz="1187" kern="1200">
                <a:solidFill>
                  <a:srgbClr val="142046"/>
                </a:solidFill>
                <a:latin typeface="Times" pitchFamily="2" charset="0"/>
                <a:ea typeface="Baskerville" panose="02020502070401020303" pitchFamily="18" charset="0"/>
                <a:cs typeface="Arial" panose="020B0604020202020204" pitchFamily="34" charset="0"/>
              </a:rPr>
              <a:t>M-17, 4th Floor, Main Market</a:t>
            </a:r>
          </a:p>
          <a:p>
            <a:pPr>
              <a:lnSpc>
                <a:spcPts val="1469"/>
              </a:lnSpc>
              <a:spcBef>
                <a:spcPts val="0"/>
              </a:spcBef>
            </a:pPr>
            <a:r>
              <a:rPr lang="en-US" sz="1187" kern="1200">
                <a:solidFill>
                  <a:srgbClr val="142046"/>
                </a:solidFill>
                <a:latin typeface="Times" pitchFamily="2" charset="0"/>
                <a:ea typeface="Baskerville" panose="02020502070401020303" pitchFamily="18" charset="0"/>
                <a:cs typeface="Arial" panose="020B0604020202020204" pitchFamily="34" charset="0"/>
              </a:rPr>
              <a:t>Greater Kailash 2 </a:t>
            </a:r>
          </a:p>
          <a:p>
            <a:pPr>
              <a:lnSpc>
                <a:spcPts val="1469"/>
              </a:lnSpc>
              <a:spcBef>
                <a:spcPts val="0"/>
              </a:spcBef>
            </a:pPr>
            <a:r>
              <a:rPr lang="en-US" sz="1187" kern="1200">
                <a:solidFill>
                  <a:srgbClr val="142046"/>
                </a:solidFill>
                <a:latin typeface="Times" pitchFamily="2" charset="0"/>
                <a:ea typeface="Baskerville" panose="02020502070401020303" pitchFamily="18" charset="0"/>
                <a:cs typeface="Arial" panose="020B0604020202020204" pitchFamily="34" charset="0"/>
              </a:rPr>
              <a:t>110048 New Delhi</a:t>
            </a:r>
            <a:endParaRPr lang="fr-FR" sz="1187" kern="1200">
              <a:solidFill>
                <a:srgbClr val="142046"/>
              </a:solidFill>
              <a:latin typeface="Times" pitchFamily="2" charset="0"/>
              <a:ea typeface="Baskerville" panose="02020502070401020303" pitchFamily="18" charset="0"/>
              <a:cs typeface="Arial" panose="020B0604020202020204" pitchFamily="34" charset="0"/>
            </a:endParaRPr>
          </a:p>
        </p:txBody>
      </p:sp>
    </p:spTree>
    <p:extLst>
      <p:ext uri="{BB962C8B-B14F-4D97-AF65-F5344CB8AC3E}">
        <p14:creationId xmlns:p14="http://schemas.microsoft.com/office/powerpoint/2010/main" val="2285202638"/>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UVERTURE 2">
    <p:bg>
      <p:bgPr>
        <a:solidFill>
          <a:srgbClr val="F5F9FB"/>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CC5C511-5047-F344-A845-D26BE43B6868}"/>
              </a:ext>
            </a:extLst>
          </p:cNvPr>
          <p:cNvSpPr>
            <a:spLocks noGrp="1"/>
          </p:cNvSpPr>
          <p:nvPr>
            <p:ph type="ctrTitle" hasCustomPrompt="1"/>
          </p:nvPr>
        </p:nvSpPr>
        <p:spPr>
          <a:xfrm>
            <a:off x="5125084" y="2920303"/>
            <a:ext cx="4917059" cy="720197"/>
          </a:xfrm>
        </p:spPr>
        <p:txBody>
          <a:bodyPr anchor="b" anchorCtr="0"/>
          <a:lstStyle>
            <a:lvl1pPr algn="l">
              <a:defRPr lang="en-US" sz="2600" b="0" i="0" kern="1200" cap="all" spc="200" baseline="0" dirty="0">
                <a:solidFill>
                  <a:srgbClr val="0000BD"/>
                </a:solidFill>
                <a:latin typeface="Arial" panose="020B0604020202020204" pitchFamily="34" charset="0"/>
                <a:ea typeface="+mj-ea"/>
                <a:cs typeface="Arial" panose="020B0604020202020204" pitchFamily="34" charset="0"/>
              </a:defRPr>
            </a:lvl1pPr>
          </a:lstStyle>
          <a:p>
            <a:r>
              <a:rPr lang="fr-FR"/>
              <a:t>MODIFIEZ LE STYLE DU TITRE</a:t>
            </a:r>
            <a:endParaRPr lang="en-US"/>
          </a:p>
        </p:txBody>
      </p:sp>
      <p:sp>
        <p:nvSpPr>
          <p:cNvPr id="19" name="Subtitle 2">
            <a:extLst>
              <a:ext uri="{FF2B5EF4-FFF2-40B4-BE49-F238E27FC236}">
                <a16:creationId xmlns:a16="http://schemas.microsoft.com/office/drawing/2014/main" id="{2FB09116-7A5F-4742-8A60-40EDDE31BB58}"/>
              </a:ext>
            </a:extLst>
          </p:cNvPr>
          <p:cNvSpPr>
            <a:spLocks noGrp="1"/>
          </p:cNvSpPr>
          <p:nvPr>
            <p:ph type="subTitle" idx="1"/>
          </p:nvPr>
        </p:nvSpPr>
        <p:spPr>
          <a:xfrm>
            <a:off x="5125084" y="3917499"/>
            <a:ext cx="4917059" cy="307777"/>
          </a:xfrm>
          <a:prstGeom prst="rect">
            <a:avLst/>
          </a:prstGeom>
        </p:spPr>
        <p:txBody>
          <a:bodyPr wrap="square">
            <a:spAutoFit/>
          </a:bodyPr>
          <a:lstStyle>
            <a:lvl1pPr marL="0" indent="0" algn="l">
              <a:buNone/>
              <a:defRPr sz="2000">
                <a:solidFill>
                  <a:srgbClr val="142046"/>
                </a:solidFill>
                <a:latin typeface="Times" pitchFamily="2" charset="0"/>
                <a:ea typeface="Baskerville" panose="02020502070401020303"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a:p>
        </p:txBody>
      </p:sp>
      <p:sp>
        <p:nvSpPr>
          <p:cNvPr id="20" name="Espace réservé du texte 15">
            <a:extLst>
              <a:ext uri="{FF2B5EF4-FFF2-40B4-BE49-F238E27FC236}">
                <a16:creationId xmlns:a16="http://schemas.microsoft.com/office/drawing/2014/main" id="{C4C1DDAD-015D-7B46-B6D7-8451CDE2CF0B}"/>
              </a:ext>
            </a:extLst>
          </p:cNvPr>
          <p:cNvSpPr>
            <a:spLocks noGrp="1"/>
          </p:cNvSpPr>
          <p:nvPr>
            <p:ph type="body" sz="quarter" idx="13"/>
          </p:nvPr>
        </p:nvSpPr>
        <p:spPr>
          <a:xfrm>
            <a:off x="5141890" y="4343053"/>
            <a:ext cx="2685312" cy="271677"/>
          </a:xfrm>
          <a:prstGeom prst="rect">
            <a:avLst/>
          </a:prstGeom>
        </p:spPr>
        <p:txBody>
          <a:bodyPr wrap="square">
            <a:spAutoFit/>
          </a:bodyPr>
          <a:lstStyle>
            <a:lvl1pPr>
              <a:defRPr sz="1400" spc="300">
                <a:solidFill>
                  <a:srgbClr val="FF1E2F"/>
                </a:solidFill>
                <a:latin typeface="Arial" panose="020B0604020202020204" pitchFamily="34" charset="0"/>
                <a:cs typeface="Arial" panose="020B0604020202020204" pitchFamily="34" charset="0"/>
              </a:defRPr>
            </a:lvl1pPr>
            <a:lvl2pPr>
              <a:defRPr sz="1400">
                <a:solidFill>
                  <a:srgbClr val="FF1E2F"/>
                </a:solidFill>
                <a:latin typeface="Corbel" panose="020B0503020204020204" pitchFamily="34" charset="0"/>
              </a:defRPr>
            </a:lvl2pPr>
            <a:lvl3pPr>
              <a:defRPr sz="1400">
                <a:solidFill>
                  <a:srgbClr val="FF1E2F"/>
                </a:solidFill>
                <a:latin typeface="Corbel" panose="020B0503020204020204" pitchFamily="34" charset="0"/>
              </a:defRPr>
            </a:lvl3pPr>
            <a:lvl4pPr>
              <a:defRPr sz="1400">
                <a:solidFill>
                  <a:srgbClr val="FF1E2F"/>
                </a:solidFill>
                <a:latin typeface="Corbel" panose="020B0503020204020204" pitchFamily="34" charset="0"/>
              </a:defRPr>
            </a:lvl4pPr>
            <a:lvl5pPr>
              <a:defRPr sz="1400">
                <a:solidFill>
                  <a:srgbClr val="FF1E2F"/>
                </a:solidFill>
                <a:latin typeface="Corbel" panose="020B0503020204020204" pitchFamily="34" charset="0"/>
              </a:defRPr>
            </a:lvl5pPr>
          </a:lstStyle>
          <a:p>
            <a:pPr lvl="0"/>
            <a:r>
              <a:rPr lang="fr-FR"/>
              <a:t>Cliquez pour modifier les styles du texte du masque</a:t>
            </a:r>
          </a:p>
        </p:txBody>
      </p:sp>
      <p:pic>
        <p:nvPicPr>
          <p:cNvPr id="21" name="Image 20">
            <a:extLst>
              <a:ext uri="{FF2B5EF4-FFF2-40B4-BE49-F238E27FC236}">
                <a16:creationId xmlns:a16="http://schemas.microsoft.com/office/drawing/2014/main" id="{4ACC3B16-3A23-0D4C-8789-5B8C9379E6F5}"/>
              </a:ext>
            </a:extLst>
          </p:cNvPr>
          <p:cNvPicPr>
            <a:picLocks noChangeAspect="1"/>
          </p:cNvPicPr>
          <p:nvPr userDrawn="1"/>
        </p:nvPicPr>
        <p:blipFill>
          <a:blip r:embed="rId2"/>
          <a:stretch>
            <a:fillRect/>
          </a:stretch>
        </p:blipFill>
        <p:spPr>
          <a:xfrm>
            <a:off x="5141985" y="3761621"/>
            <a:ext cx="342901" cy="38101"/>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629" y="105768"/>
            <a:ext cx="1097795" cy="916659"/>
          </a:xfrm>
          <a:prstGeom prst="rect">
            <a:avLst/>
          </a:prstGeom>
        </p:spPr>
      </p:pic>
      <p:pic>
        <p:nvPicPr>
          <p:cNvPr id="9" name="Image 8"/>
          <p:cNvPicPr>
            <a:picLocks noChangeAspect="1"/>
          </p:cNvPicPr>
          <p:nvPr userDrawn="1"/>
        </p:nvPicPr>
        <p:blipFill rotWithShape="1">
          <a:blip r:embed="rId4">
            <a:extLst>
              <a:ext uri="{28A0092B-C50C-407E-A947-70E740481C1C}">
                <a14:useLocalDpi xmlns:a14="http://schemas.microsoft.com/office/drawing/2010/main" val="0"/>
              </a:ext>
            </a:extLst>
          </a:blip>
          <a:srcRect l="22727"/>
          <a:stretch/>
        </p:blipFill>
        <p:spPr>
          <a:xfrm>
            <a:off x="1061975" y="238642"/>
            <a:ext cx="1519253" cy="499388"/>
          </a:xfrm>
          <a:prstGeom prst="rect">
            <a:avLst/>
          </a:prstGeom>
        </p:spPr>
      </p:pic>
    </p:spTree>
    <p:extLst>
      <p:ext uri="{BB962C8B-B14F-4D97-AF65-F5344CB8AC3E}">
        <p14:creationId xmlns:p14="http://schemas.microsoft.com/office/powerpoint/2010/main" val="765140385"/>
      </p:ext>
    </p:extLst>
  </p:cSld>
  <p:clrMapOvr>
    <a:masterClrMapping/>
  </p:clrMapOvr>
  <p:extLst>
    <p:ext uri="{DCECCB84-F9BA-43D5-87BE-67443E8EF086}">
      <p15:sldGuideLst xmlns:p15="http://schemas.microsoft.com/office/powerpoint/2012/main">
        <p15:guide id="1" userDrawn="1">
          <p15:clr>
            <a:srgbClr val="FBAE40"/>
          </p15:clr>
        </p15:guide>
        <p15:guide id="2" orient="horz" pos="476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TE DE CHAPITRE BLEU">
    <p:bg>
      <p:bgPr>
        <a:solidFill>
          <a:srgbClr val="0000BD"/>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F34A12C-F740-DB4E-B466-BEE6FB787D28}"/>
              </a:ext>
            </a:extLst>
          </p:cNvPr>
          <p:cNvSpPr>
            <a:spLocks noGrp="1"/>
          </p:cNvSpPr>
          <p:nvPr>
            <p:ph type="ftr" sz="quarter" idx="10"/>
          </p:nvPr>
        </p:nvSpPr>
        <p:spPr/>
        <p:txBody>
          <a:bodyPr/>
          <a:lstStyle/>
          <a:p>
            <a:r>
              <a:rPr lang="fr-FR" err="1"/>
              <a:t>www.bignonlebray.com</a:t>
            </a:r>
            <a:endParaRPr lang="fr-FR"/>
          </a:p>
        </p:txBody>
      </p:sp>
      <p:sp>
        <p:nvSpPr>
          <p:cNvPr id="4" name="Espace réservé du numéro de diapositive 3">
            <a:extLst>
              <a:ext uri="{FF2B5EF4-FFF2-40B4-BE49-F238E27FC236}">
                <a16:creationId xmlns:a16="http://schemas.microsoft.com/office/drawing/2014/main" id="{9FBAA4A4-E7C6-CC49-82F1-6FEC169798E9}"/>
              </a:ext>
            </a:extLst>
          </p:cNvPr>
          <p:cNvSpPr>
            <a:spLocks noGrp="1"/>
          </p:cNvSpPr>
          <p:nvPr>
            <p:ph type="sldNum" sz="quarter" idx="11"/>
          </p:nvPr>
        </p:nvSpPr>
        <p:spPr/>
        <p:txBody>
          <a:bodyPr/>
          <a:lstStyle/>
          <a:p>
            <a:fld id="{9CC08DF0-E4FC-4048-9922-345C386479E3}" type="slidenum">
              <a:rPr lang="fr-FR" smtClean="0"/>
              <a:pPr/>
              <a:t>‹N°›</a:t>
            </a:fld>
            <a:endParaRPr lang="fr-FR"/>
          </a:p>
        </p:txBody>
      </p:sp>
      <p:sp>
        <p:nvSpPr>
          <p:cNvPr id="6" name="Subtitle 2">
            <a:extLst>
              <a:ext uri="{FF2B5EF4-FFF2-40B4-BE49-F238E27FC236}">
                <a16:creationId xmlns:a16="http://schemas.microsoft.com/office/drawing/2014/main" id="{7878E058-EBB3-4941-BCF9-CA9820D6AB34}"/>
              </a:ext>
            </a:extLst>
          </p:cNvPr>
          <p:cNvSpPr>
            <a:spLocks noGrp="1"/>
          </p:cNvSpPr>
          <p:nvPr>
            <p:ph type="subTitle" idx="1"/>
          </p:nvPr>
        </p:nvSpPr>
        <p:spPr>
          <a:xfrm>
            <a:off x="3001457" y="4932754"/>
            <a:ext cx="4917059" cy="307777"/>
          </a:xfrm>
          <a:prstGeom prst="rect">
            <a:avLst/>
          </a:prstGeom>
        </p:spPr>
        <p:txBody>
          <a:bodyPr wrap="square">
            <a:spAutoFit/>
          </a:bodyPr>
          <a:lstStyle>
            <a:lvl1pPr marL="0" indent="0" algn="ctr">
              <a:buNone/>
              <a:defRPr sz="2000">
                <a:solidFill>
                  <a:srgbClr val="FFFFFF"/>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a:p>
        </p:txBody>
      </p:sp>
      <p:pic>
        <p:nvPicPr>
          <p:cNvPr id="7" name="Image 6">
            <a:extLst>
              <a:ext uri="{FF2B5EF4-FFF2-40B4-BE49-F238E27FC236}">
                <a16:creationId xmlns:a16="http://schemas.microsoft.com/office/drawing/2014/main" id="{37B43AD3-F61D-474B-A4A3-24E5DDC72159}"/>
              </a:ext>
            </a:extLst>
          </p:cNvPr>
          <p:cNvPicPr>
            <a:picLocks noChangeAspect="1"/>
          </p:cNvPicPr>
          <p:nvPr userDrawn="1"/>
        </p:nvPicPr>
        <p:blipFill>
          <a:blip r:embed="rId2"/>
          <a:stretch>
            <a:fillRect/>
          </a:stretch>
        </p:blipFill>
        <p:spPr>
          <a:xfrm>
            <a:off x="5288536" y="4677448"/>
            <a:ext cx="342901" cy="38101"/>
          </a:xfrm>
          <a:prstGeom prst="rect">
            <a:avLst/>
          </a:prstGeom>
        </p:spPr>
      </p:pic>
      <p:sp>
        <p:nvSpPr>
          <p:cNvPr id="8" name="Espace réservé du texte 7">
            <a:extLst>
              <a:ext uri="{FF2B5EF4-FFF2-40B4-BE49-F238E27FC236}">
                <a16:creationId xmlns:a16="http://schemas.microsoft.com/office/drawing/2014/main" id="{AA91D698-E038-EE42-900E-C870F31A6B3A}"/>
              </a:ext>
            </a:extLst>
          </p:cNvPr>
          <p:cNvSpPr>
            <a:spLocks noGrp="1"/>
          </p:cNvSpPr>
          <p:nvPr>
            <p:ph type="body" sz="quarter" idx="12" hasCustomPrompt="1"/>
          </p:nvPr>
        </p:nvSpPr>
        <p:spPr>
          <a:xfrm>
            <a:off x="3887568" y="1660162"/>
            <a:ext cx="3144837" cy="1977237"/>
          </a:xfrm>
        </p:spPr>
        <p:txBody>
          <a:bodyPr/>
          <a:lstStyle>
            <a:lvl1pPr algn="ctr">
              <a:lnSpc>
                <a:spcPts val="18000"/>
              </a:lnSpc>
              <a:defRPr sz="18000">
                <a:solidFill>
                  <a:srgbClr val="FFFFFF"/>
                </a:solidFill>
                <a:latin typeface="Arial" panose="020B0604020202020204" pitchFamily="34" charset="0"/>
                <a:cs typeface="Arial" panose="020B0604020202020204" pitchFamily="34" charset="0"/>
              </a:defRPr>
            </a:lvl1pPr>
            <a:lvl2pPr>
              <a:defRPr>
                <a:solidFill>
                  <a:srgbClr val="FFFFFF"/>
                </a:solidFill>
                <a:latin typeface="Arial" panose="020B0604020202020204" pitchFamily="34" charset="0"/>
                <a:cs typeface="Arial" panose="020B0604020202020204" pitchFamily="34" charset="0"/>
              </a:defRPr>
            </a:lvl2pPr>
            <a:lvl3pPr>
              <a:defRPr>
                <a:solidFill>
                  <a:srgbClr val="FFFFFF"/>
                </a:solidFill>
                <a:latin typeface="Arial" panose="020B0604020202020204" pitchFamily="34" charset="0"/>
                <a:cs typeface="Arial" panose="020B0604020202020204" pitchFamily="34" charset="0"/>
              </a:defRPr>
            </a:lvl3pPr>
            <a:lvl4pPr>
              <a:defRPr>
                <a:solidFill>
                  <a:srgbClr val="FFFFFF"/>
                </a:solidFill>
                <a:latin typeface="Arial" panose="020B0604020202020204" pitchFamily="34" charset="0"/>
                <a:cs typeface="Arial" panose="020B0604020202020204" pitchFamily="34" charset="0"/>
              </a:defRPr>
            </a:lvl4pPr>
            <a:lvl5pPr>
              <a:defRPr>
                <a:solidFill>
                  <a:srgbClr val="FFFFFF"/>
                </a:solidFill>
                <a:latin typeface="Arial" panose="020B0604020202020204" pitchFamily="34" charset="0"/>
                <a:cs typeface="Arial" panose="020B0604020202020204" pitchFamily="34" charset="0"/>
              </a:defRPr>
            </a:lvl5pPr>
          </a:lstStyle>
          <a:p>
            <a:pPr lvl="0"/>
            <a:r>
              <a:rPr lang="fr-FR"/>
              <a:t>1</a:t>
            </a:r>
          </a:p>
        </p:txBody>
      </p:sp>
      <p:pic>
        <p:nvPicPr>
          <p:cNvPr id="9" name="Image 8">
            <a:extLst>
              <a:ext uri="{FF2B5EF4-FFF2-40B4-BE49-F238E27FC236}">
                <a16:creationId xmlns:a16="http://schemas.microsoft.com/office/drawing/2014/main" id="{5294E6B7-F4B9-6845-8FA6-583D5C76C7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10" name="Espace réservé du texte 9">
            <a:extLst>
              <a:ext uri="{FF2B5EF4-FFF2-40B4-BE49-F238E27FC236}">
                <a16:creationId xmlns:a16="http://schemas.microsoft.com/office/drawing/2014/main" id="{D32AD824-F77C-7243-A9C2-333926F300A5}"/>
              </a:ext>
            </a:extLst>
          </p:cNvPr>
          <p:cNvSpPr>
            <a:spLocks noGrp="1"/>
          </p:cNvSpPr>
          <p:nvPr>
            <p:ph type="body" sz="quarter" idx="13" hasCustomPrompt="1"/>
          </p:nvPr>
        </p:nvSpPr>
        <p:spPr>
          <a:xfrm>
            <a:off x="3727054" y="3778283"/>
            <a:ext cx="3465864" cy="896937"/>
          </a:xfrm>
        </p:spPr>
        <p:txBody>
          <a:bodyPr/>
          <a:lstStyle>
            <a:lvl1pPr marL="0" indent="0" algn="ctr" defTabSz="685800" rtl="0" eaLnBrk="1" latinLnBrk="0" hangingPunct="1">
              <a:lnSpc>
                <a:spcPct val="90000"/>
              </a:lnSpc>
              <a:spcBef>
                <a:spcPct val="0"/>
              </a:spcBef>
              <a:buNone/>
              <a:defRPr lang="fr-FR" sz="2600" b="0" i="0" kern="1200" cap="all" spc="200" baseline="0" smtClean="0">
                <a:solidFill>
                  <a:srgbClr val="FF1E2F"/>
                </a:solidFill>
                <a:latin typeface="Arial" panose="020B0604020202020204" pitchFamily="34" charset="0"/>
                <a:ea typeface="+mj-ea"/>
                <a:cs typeface="Arial" panose="020B0604020202020204" pitchFamily="34" charset="0"/>
              </a:defRPr>
            </a:lvl1pPr>
          </a:lstStyle>
          <a:p>
            <a:pPr lvl="0"/>
            <a:r>
              <a:rPr lang="fr-FR"/>
              <a:t>Modifiez le style du titre</a:t>
            </a:r>
          </a:p>
        </p:txBody>
      </p:sp>
    </p:spTree>
    <p:extLst>
      <p:ext uri="{BB962C8B-B14F-4D97-AF65-F5344CB8AC3E}">
        <p14:creationId xmlns:p14="http://schemas.microsoft.com/office/powerpoint/2010/main" val="86002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TE DE CHAPITRE CLAIR">
    <p:bg>
      <p:bgPr>
        <a:solidFill>
          <a:srgbClr val="E9E9F3"/>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F34A12C-F740-DB4E-B466-BEE6FB787D28}"/>
              </a:ext>
            </a:extLst>
          </p:cNvPr>
          <p:cNvSpPr>
            <a:spLocks noGrp="1"/>
          </p:cNvSpPr>
          <p:nvPr>
            <p:ph type="ftr" sz="quarter" idx="10"/>
          </p:nvPr>
        </p:nvSpPr>
        <p:spPr/>
        <p:txBody>
          <a:bodyPr/>
          <a:lstStyle>
            <a:lvl1pPr>
              <a:defRPr>
                <a:solidFill>
                  <a:srgbClr val="142046"/>
                </a:solidFill>
              </a:defRPr>
            </a:lvl1pPr>
          </a:lstStyle>
          <a:p>
            <a:r>
              <a:rPr lang="fr-FR" err="1"/>
              <a:t>www.bignonlebray.com</a:t>
            </a:r>
            <a:endParaRPr lang="fr-FR"/>
          </a:p>
        </p:txBody>
      </p:sp>
      <p:sp>
        <p:nvSpPr>
          <p:cNvPr id="4" name="Espace réservé du numéro de diapositive 3">
            <a:extLst>
              <a:ext uri="{FF2B5EF4-FFF2-40B4-BE49-F238E27FC236}">
                <a16:creationId xmlns:a16="http://schemas.microsoft.com/office/drawing/2014/main" id="{9FBAA4A4-E7C6-CC49-82F1-6FEC169798E9}"/>
              </a:ext>
            </a:extLst>
          </p:cNvPr>
          <p:cNvSpPr>
            <a:spLocks noGrp="1"/>
          </p:cNvSpPr>
          <p:nvPr>
            <p:ph type="sldNum" sz="quarter" idx="11"/>
          </p:nvPr>
        </p:nvSpPr>
        <p:spPr/>
        <p:txBody>
          <a:bodyPr/>
          <a:lstStyle>
            <a:lvl1pPr>
              <a:defRPr>
                <a:solidFill>
                  <a:srgbClr val="142046"/>
                </a:solidFill>
              </a:defRPr>
            </a:lvl1pPr>
          </a:lstStyle>
          <a:p>
            <a:fld id="{9CC08DF0-E4FC-4048-9922-345C386479E3}" type="slidenum">
              <a:rPr lang="fr-FR" smtClean="0"/>
              <a:pPr/>
              <a:t>‹N°›</a:t>
            </a:fld>
            <a:endParaRPr lang="fr-FR"/>
          </a:p>
        </p:txBody>
      </p:sp>
      <p:sp>
        <p:nvSpPr>
          <p:cNvPr id="6" name="Subtitle 2">
            <a:extLst>
              <a:ext uri="{FF2B5EF4-FFF2-40B4-BE49-F238E27FC236}">
                <a16:creationId xmlns:a16="http://schemas.microsoft.com/office/drawing/2014/main" id="{7878E058-EBB3-4941-BCF9-CA9820D6AB34}"/>
              </a:ext>
            </a:extLst>
          </p:cNvPr>
          <p:cNvSpPr>
            <a:spLocks noGrp="1"/>
          </p:cNvSpPr>
          <p:nvPr>
            <p:ph type="subTitle" idx="1"/>
          </p:nvPr>
        </p:nvSpPr>
        <p:spPr>
          <a:xfrm>
            <a:off x="3001457" y="4932754"/>
            <a:ext cx="4917059" cy="307777"/>
          </a:xfrm>
          <a:prstGeom prst="rect">
            <a:avLst/>
          </a:prstGeom>
        </p:spPr>
        <p:txBody>
          <a:bodyPr wrap="square">
            <a:spAutoFit/>
          </a:bodyPr>
          <a:lstStyle>
            <a:lvl1pPr marL="0" indent="0" algn="ctr">
              <a:buNone/>
              <a:defRPr sz="2000">
                <a:solidFill>
                  <a:srgbClr val="142046"/>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a:p>
        </p:txBody>
      </p:sp>
      <p:pic>
        <p:nvPicPr>
          <p:cNvPr id="7" name="Image 6">
            <a:extLst>
              <a:ext uri="{FF2B5EF4-FFF2-40B4-BE49-F238E27FC236}">
                <a16:creationId xmlns:a16="http://schemas.microsoft.com/office/drawing/2014/main" id="{37B43AD3-F61D-474B-A4A3-24E5DDC72159}"/>
              </a:ext>
            </a:extLst>
          </p:cNvPr>
          <p:cNvPicPr>
            <a:picLocks noChangeAspect="1"/>
          </p:cNvPicPr>
          <p:nvPr userDrawn="1"/>
        </p:nvPicPr>
        <p:blipFill>
          <a:blip r:embed="rId2"/>
          <a:stretch>
            <a:fillRect/>
          </a:stretch>
        </p:blipFill>
        <p:spPr>
          <a:xfrm>
            <a:off x="5288536" y="4677448"/>
            <a:ext cx="342901" cy="38101"/>
          </a:xfrm>
          <a:prstGeom prst="rect">
            <a:avLst/>
          </a:prstGeom>
        </p:spPr>
      </p:pic>
      <p:sp>
        <p:nvSpPr>
          <p:cNvPr id="8" name="Espace réservé du texte 7">
            <a:extLst>
              <a:ext uri="{FF2B5EF4-FFF2-40B4-BE49-F238E27FC236}">
                <a16:creationId xmlns:a16="http://schemas.microsoft.com/office/drawing/2014/main" id="{AA91D698-E038-EE42-900E-C870F31A6B3A}"/>
              </a:ext>
            </a:extLst>
          </p:cNvPr>
          <p:cNvSpPr>
            <a:spLocks noGrp="1"/>
          </p:cNvSpPr>
          <p:nvPr>
            <p:ph type="body" sz="quarter" idx="12" hasCustomPrompt="1"/>
          </p:nvPr>
        </p:nvSpPr>
        <p:spPr>
          <a:xfrm>
            <a:off x="3887568" y="1660162"/>
            <a:ext cx="3144837" cy="1977237"/>
          </a:xfrm>
        </p:spPr>
        <p:txBody>
          <a:bodyPr/>
          <a:lstStyle>
            <a:lvl1pPr algn="ctr">
              <a:lnSpc>
                <a:spcPts val="18000"/>
              </a:lnSpc>
              <a:defRPr sz="18000">
                <a:solidFill>
                  <a:srgbClr val="FF1E2F"/>
                </a:solidFill>
                <a:latin typeface="Arial" panose="020B0604020202020204" pitchFamily="34" charset="0"/>
                <a:cs typeface="Arial" panose="020B0604020202020204" pitchFamily="34" charset="0"/>
              </a:defRPr>
            </a:lvl1pPr>
            <a:lvl2pPr>
              <a:defRPr>
                <a:solidFill>
                  <a:srgbClr val="FFFFFF"/>
                </a:solidFill>
                <a:latin typeface="Arial" panose="020B0604020202020204" pitchFamily="34" charset="0"/>
                <a:cs typeface="Arial" panose="020B0604020202020204" pitchFamily="34" charset="0"/>
              </a:defRPr>
            </a:lvl2pPr>
            <a:lvl3pPr>
              <a:defRPr>
                <a:solidFill>
                  <a:srgbClr val="FFFFFF"/>
                </a:solidFill>
                <a:latin typeface="Arial" panose="020B0604020202020204" pitchFamily="34" charset="0"/>
                <a:cs typeface="Arial" panose="020B0604020202020204" pitchFamily="34" charset="0"/>
              </a:defRPr>
            </a:lvl3pPr>
            <a:lvl4pPr>
              <a:defRPr>
                <a:solidFill>
                  <a:srgbClr val="FFFFFF"/>
                </a:solidFill>
                <a:latin typeface="Arial" panose="020B0604020202020204" pitchFamily="34" charset="0"/>
                <a:cs typeface="Arial" panose="020B0604020202020204" pitchFamily="34" charset="0"/>
              </a:defRPr>
            </a:lvl4pPr>
            <a:lvl5pPr>
              <a:defRPr>
                <a:solidFill>
                  <a:srgbClr val="FFFFFF"/>
                </a:solidFill>
                <a:latin typeface="Arial" panose="020B0604020202020204" pitchFamily="34" charset="0"/>
                <a:cs typeface="Arial" panose="020B0604020202020204" pitchFamily="34" charset="0"/>
              </a:defRPr>
            </a:lvl5pPr>
          </a:lstStyle>
          <a:p>
            <a:pPr lvl="0"/>
            <a:r>
              <a:rPr lang="fr-FR"/>
              <a:t>1</a:t>
            </a:r>
          </a:p>
        </p:txBody>
      </p:sp>
      <p:sp>
        <p:nvSpPr>
          <p:cNvPr id="10" name="Espace réservé du texte 9">
            <a:extLst>
              <a:ext uri="{FF2B5EF4-FFF2-40B4-BE49-F238E27FC236}">
                <a16:creationId xmlns:a16="http://schemas.microsoft.com/office/drawing/2014/main" id="{D32AD824-F77C-7243-A9C2-333926F300A5}"/>
              </a:ext>
            </a:extLst>
          </p:cNvPr>
          <p:cNvSpPr>
            <a:spLocks noGrp="1"/>
          </p:cNvSpPr>
          <p:nvPr>
            <p:ph type="body" sz="quarter" idx="13" hasCustomPrompt="1"/>
          </p:nvPr>
        </p:nvSpPr>
        <p:spPr>
          <a:xfrm>
            <a:off x="3727054" y="3778283"/>
            <a:ext cx="3465864" cy="896937"/>
          </a:xfrm>
        </p:spPr>
        <p:txBody>
          <a:bodyPr/>
          <a:lstStyle>
            <a:lvl1pPr marL="0" indent="0" algn="ctr" defTabSz="685800" rtl="0" eaLnBrk="1" latinLnBrk="0" hangingPunct="1">
              <a:lnSpc>
                <a:spcPct val="90000"/>
              </a:lnSpc>
              <a:spcBef>
                <a:spcPct val="0"/>
              </a:spcBef>
              <a:buNone/>
              <a:defRPr lang="fr-FR" sz="2600" b="0" i="0" kern="1200" cap="all" spc="200" baseline="0" smtClean="0">
                <a:solidFill>
                  <a:srgbClr val="0000BD"/>
                </a:solidFill>
                <a:latin typeface="Arial" panose="020B0604020202020204" pitchFamily="34" charset="0"/>
                <a:ea typeface="+mj-ea"/>
                <a:cs typeface="Arial" panose="020B0604020202020204" pitchFamily="34" charset="0"/>
              </a:defRPr>
            </a:lvl1pPr>
          </a:lstStyle>
          <a:p>
            <a:pPr lvl="0"/>
            <a:r>
              <a:rPr lang="fr-FR"/>
              <a:t>Modifiez le style du titre</a:t>
            </a:r>
          </a:p>
        </p:txBody>
      </p:sp>
      <p:pic>
        <p:nvPicPr>
          <p:cNvPr id="12" name="Image 11">
            <a:extLst>
              <a:ext uri="{FF2B5EF4-FFF2-40B4-BE49-F238E27FC236}">
                <a16:creationId xmlns:a16="http://schemas.microsoft.com/office/drawing/2014/main" id="{94B82413-1743-374B-8795-BD3108EE08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4483"/>
          <a:stretch/>
        </p:blipFill>
        <p:spPr>
          <a:xfrm>
            <a:off x="129119" y="7230496"/>
            <a:ext cx="175826" cy="232360"/>
          </a:xfrm>
          <a:prstGeom prst="rect">
            <a:avLst/>
          </a:prstGeom>
        </p:spPr>
      </p:pic>
    </p:spTree>
    <p:extLst>
      <p:ext uri="{BB962C8B-B14F-4D97-AF65-F5344CB8AC3E}">
        <p14:creationId xmlns:p14="http://schemas.microsoft.com/office/powerpoint/2010/main" val="415341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CABINET">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14B02C7F-A4BA-3843-9702-218C94137C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691813" cy="7276373"/>
          </a:xfrm>
          <a:prstGeom prst="rect">
            <a:avLst/>
          </a:prstGeom>
        </p:spPr>
      </p:pic>
      <p:sp>
        <p:nvSpPr>
          <p:cNvPr id="12" name="Rectangle 11">
            <a:extLst>
              <a:ext uri="{FF2B5EF4-FFF2-40B4-BE49-F238E27FC236}">
                <a16:creationId xmlns:a16="http://schemas.microsoft.com/office/drawing/2014/main" id="{3B376FF3-6405-7E40-94E3-9B76D80CB916}"/>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31886"/>
          </a:xfrm>
        </p:spPr>
        <p:txBody>
          <a:bodyPr/>
          <a:lstStyle>
            <a:lvl1pPr>
              <a:lnSpc>
                <a:spcPts val="2500"/>
              </a:lnSpc>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7" name="Image 6">
            <a:extLst>
              <a:ext uri="{FF2B5EF4-FFF2-40B4-BE49-F238E27FC236}">
                <a16:creationId xmlns:a16="http://schemas.microsoft.com/office/drawing/2014/main" id="{45E8F172-F6C8-E545-89A7-F1E3D210BDE0}"/>
              </a:ext>
            </a:extLst>
          </p:cNvPr>
          <p:cNvPicPr>
            <a:picLocks noChangeAspect="1"/>
          </p:cNvPicPr>
          <p:nvPr userDrawn="1"/>
        </p:nvPicPr>
        <p:blipFill>
          <a:blip r:embed="rId3"/>
          <a:stretch>
            <a:fillRect/>
          </a:stretch>
        </p:blipFill>
        <p:spPr>
          <a:xfrm>
            <a:off x="297656" y="840868"/>
            <a:ext cx="342901" cy="38101"/>
          </a:xfrm>
          <a:prstGeom prst="rect">
            <a:avLst/>
          </a:prstGeom>
        </p:spPr>
      </p:pic>
      <p:sp>
        <p:nvSpPr>
          <p:cNvPr id="11" name="Espace réservé du texte 7">
            <a:extLst>
              <a:ext uri="{FF2B5EF4-FFF2-40B4-BE49-F238E27FC236}">
                <a16:creationId xmlns:a16="http://schemas.microsoft.com/office/drawing/2014/main" id="{0F71AD7F-35C4-0546-A9E9-0649225338A9}"/>
              </a:ext>
            </a:extLst>
          </p:cNvPr>
          <p:cNvSpPr>
            <a:spLocks noGrp="1"/>
          </p:cNvSpPr>
          <p:nvPr>
            <p:ph type="body" sz="quarter" idx="14"/>
          </p:nvPr>
        </p:nvSpPr>
        <p:spPr>
          <a:xfrm>
            <a:off x="307975" y="1239109"/>
            <a:ext cx="5037931" cy="289086"/>
          </a:xfrm>
        </p:spPr>
        <p:txBody>
          <a:bodyPr/>
          <a:lstStyle>
            <a:lvl1pPr marL="0" indent="0">
              <a:buFontTx/>
              <a:buNone/>
              <a:defRPr sz="1800" cap="all" spc="220" baseline="0">
                <a:solidFill>
                  <a:srgbClr val="FF1E2F"/>
                </a:solidFill>
                <a:latin typeface="Arial" panose="020B0604020202020204" pitchFamily="34" charset="0"/>
                <a:cs typeface="Arial" panose="020B0604020202020204" pitchFamily="34" charset="0"/>
              </a:defRPr>
            </a:lvl1pPr>
          </a:lstStyle>
          <a:p>
            <a:pPr lvl="0"/>
            <a:r>
              <a:rPr lang="fr-FR"/>
              <a:t>Cliquez pour modifier les styles du texte du masque</a:t>
            </a:r>
          </a:p>
        </p:txBody>
      </p:sp>
      <p:pic>
        <p:nvPicPr>
          <p:cNvPr id="13" name="Image 12">
            <a:extLst>
              <a:ext uri="{FF2B5EF4-FFF2-40B4-BE49-F238E27FC236}">
                <a16:creationId xmlns:a16="http://schemas.microsoft.com/office/drawing/2014/main" id="{30A0F157-CDC2-B246-BC42-10FD0D73CDA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8" name="Espace réservé du texte 7">
            <a:extLst>
              <a:ext uri="{FF2B5EF4-FFF2-40B4-BE49-F238E27FC236}">
                <a16:creationId xmlns:a16="http://schemas.microsoft.com/office/drawing/2014/main" id="{026434CB-AC8B-A24C-B10E-A443D59ECF83}"/>
              </a:ext>
            </a:extLst>
          </p:cNvPr>
          <p:cNvSpPr>
            <a:spLocks noGrp="1"/>
          </p:cNvSpPr>
          <p:nvPr>
            <p:ph type="body" sz="quarter" idx="15" hasCustomPrompt="1"/>
          </p:nvPr>
        </p:nvSpPr>
        <p:spPr>
          <a:xfrm>
            <a:off x="6125299" y="1231998"/>
            <a:ext cx="1317988" cy="620320"/>
          </a:xfrm>
        </p:spPr>
        <p:txBody>
          <a:bodyPr/>
          <a:lstStyle>
            <a:lvl1pPr algn="ctr">
              <a:lnSpc>
                <a:spcPts val="5240"/>
              </a:lnSpc>
              <a:defRPr sz="5000">
                <a:solidFill>
                  <a:srgbClr val="0000BD"/>
                </a:solidFill>
                <a:latin typeface="Arial" panose="020B0604020202020204" pitchFamily="34" charset="0"/>
                <a:cs typeface="Arial" panose="020B0604020202020204" pitchFamily="34" charset="0"/>
              </a:defRPr>
            </a:lvl1pPr>
          </a:lstStyle>
          <a:p>
            <a:pPr lvl="0"/>
            <a:r>
              <a:rPr lang="fr-FR"/>
              <a:t>00</a:t>
            </a:r>
          </a:p>
        </p:txBody>
      </p:sp>
      <p:sp>
        <p:nvSpPr>
          <p:cNvPr id="16" name="Espace réservé du texte 15">
            <a:extLst>
              <a:ext uri="{FF2B5EF4-FFF2-40B4-BE49-F238E27FC236}">
                <a16:creationId xmlns:a16="http://schemas.microsoft.com/office/drawing/2014/main" id="{3CF0B142-B94A-FE41-A233-27CF252F880F}"/>
              </a:ext>
            </a:extLst>
          </p:cNvPr>
          <p:cNvSpPr>
            <a:spLocks noGrp="1"/>
          </p:cNvSpPr>
          <p:nvPr>
            <p:ph type="body" sz="quarter" idx="16" hasCustomPrompt="1"/>
          </p:nvPr>
        </p:nvSpPr>
        <p:spPr>
          <a:xfrm>
            <a:off x="5997695" y="1874621"/>
            <a:ext cx="1573196" cy="209527"/>
          </a:xfrm>
        </p:spPr>
        <p:txBody>
          <a:bodyPr/>
          <a:lstStyle>
            <a:lvl1pPr algn="ctr">
              <a:lnSpc>
                <a:spcPts val="1640"/>
              </a:lnSpc>
              <a:defRPr sz="1400"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p:txBody>
      </p:sp>
      <p:sp>
        <p:nvSpPr>
          <p:cNvPr id="17" name="Espace réservé du texte 15">
            <a:extLst>
              <a:ext uri="{FF2B5EF4-FFF2-40B4-BE49-F238E27FC236}">
                <a16:creationId xmlns:a16="http://schemas.microsoft.com/office/drawing/2014/main" id="{AB218AB7-EE04-B849-B4BB-BFB905BDC6BC}"/>
              </a:ext>
            </a:extLst>
          </p:cNvPr>
          <p:cNvSpPr>
            <a:spLocks noGrp="1"/>
          </p:cNvSpPr>
          <p:nvPr>
            <p:ph type="body" sz="quarter" idx="17" hasCustomPrompt="1"/>
          </p:nvPr>
        </p:nvSpPr>
        <p:spPr>
          <a:xfrm>
            <a:off x="5744638" y="2100446"/>
            <a:ext cx="2079310" cy="290050"/>
          </a:xfrm>
        </p:spPr>
        <p:txBody>
          <a:bodyPr/>
          <a:lstStyle>
            <a:lvl1pPr algn="ctr">
              <a:lnSpc>
                <a:spcPts val="1640"/>
              </a:lnSpc>
              <a:defRPr sz="1400"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a:p>
            <a:pPr lvl="0"/>
            <a:endParaRPr lang="fr-FR"/>
          </a:p>
        </p:txBody>
      </p:sp>
      <p:sp>
        <p:nvSpPr>
          <p:cNvPr id="18" name="Espace réservé du texte 7">
            <a:extLst>
              <a:ext uri="{FF2B5EF4-FFF2-40B4-BE49-F238E27FC236}">
                <a16:creationId xmlns:a16="http://schemas.microsoft.com/office/drawing/2014/main" id="{81C573BF-AED9-3E41-B323-1119002FEFAC}"/>
              </a:ext>
            </a:extLst>
          </p:cNvPr>
          <p:cNvSpPr>
            <a:spLocks noGrp="1"/>
          </p:cNvSpPr>
          <p:nvPr>
            <p:ph type="body" sz="quarter" idx="18" hasCustomPrompt="1"/>
          </p:nvPr>
        </p:nvSpPr>
        <p:spPr>
          <a:xfrm>
            <a:off x="6125299" y="3067814"/>
            <a:ext cx="1317988" cy="620320"/>
          </a:xfrm>
        </p:spPr>
        <p:txBody>
          <a:bodyPr/>
          <a:lstStyle>
            <a:lvl1pPr algn="ctr">
              <a:lnSpc>
                <a:spcPts val="5240"/>
              </a:lnSpc>
              <a:defRPr sz="5000">
                <a:solidFill>
                  <a:srgbClr val="0000BD"/>
                </a:solidFill>
                <a:latin typeface="Arial" panose="020B0604020202020204" pitchFamily="34" charset="0"/>
                <a:cs typeface="Arial" panose="020B0604020202020204" pitchFamily="34" charset="0"/>
              </a:defRPr>
            </a:lvl1pPr>
          </a:lstStyle>
          <a:p>
            <a:pPr lvl="0"/>
            <a:r>
              <a:rPr lang="fr-FR"/>
              <a:t>00</a:t>
            </a:r>
          </a:p>
        </p:txBody>
      </p:sp>
      <p:sp>
        <p:nvSpPr>
          <p:cNvPr id="19" name="Espace réservé du texte 15">
            <a:extLst>
              <a:ext uri="{FF2B5EF4-FFF2-40B4-BE49-F238E27FC236}">
                <a16:creationId xmlns:a16="http://schemas.microsoft.com/office/drawing/2014/main" id="{F347510C-1A42-4E4C-BE96-71C0A861F44E}"/>
              </a:ext>
            </a:extLst>
          </p:cNvPr>
          <p:cNvSpPr>
            <a:spLocks noGrp="1"/>
          </p:cNvSpPr>
          <p:nvPr>
            <p:ph type="body" sz="quarter" idx="19" hasCustomPrompt="1"/>
          </p:nvPr>
        </p:nvSpPr>
        <p:spPr>
          <a:xfrm>
            <a:off x="5997695" y="3710437"/>
            <a:ext cx="1573196" cy="209527"/>
          </a:xfrm>
        </p:spPr>
        <p:txBody>
          <a:bodyPr/>
          <a:lstStyle>
            <a:lvl1pPr algn="ctr">
              <a:lnSpc>
                <a:spcPts val="1640"/>
              </a:lnSpc>
              <a:defRPr sz="1400"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p:txBody>
      </p:sp>
      <p:sp>
        <p:nvSpPr>
          <p:cNvPr id="20" name="Espace réservé du texte 15">
            <a:extLst>
              <a:ext uri="{FF2B5EF4-FFF2-40B4-BE49-F238E27FC236}">
                <a16:creationId xmlns:a16="http://schemas.microsoft.com/office/drawing/2014/main" id="{6A27EB1C-C6C8-8949-98A4-853495FEF316}"/>
              </a:ext>
            </a:extLst>
          </p:cNvPr>
          <p:cNvSpPr>
            <a:spLocks noGrp="1"/>
          </p:cNvSpPr>
          <p:nvPr>
            <p:ph type="body" sz="quarter" idx="20" hasCustomPrompt="1"/>
          </p:nvPr>
        </p:nvSpPr>
        <p:spPr>
          <a:xfrm>
            <a:off x="5695399" y="3936262"/>
            <a:ext cx="2177789" cy="290050"/>
          </a:xfrm>
        </p:spPr>
        <p:txBody>
          <a:bodyPr/>
          <a:lstStyle>
            <a:lvl1pPr algn="ctr">
              <a:lnSpc>
                <a:spcPts val="1640"/>
              </a:lnSpc>
              <a:defRPr sz="1400"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a:p>
            <a:pPr lvl="0"/>
            <a:endParaRPr lang="fr-FR"/>
          </a:p>
        </p:txBody>
      </p:sp>
      <p:sp>
        <p:nvSpPr>
          <p:cNvPr id="21" name="Espace réservé du texte 7">
            <a:extLst>
              <a:ext uri="{FF2B5EF4-FFF2-40B4-BE49-F238E27FC236}">
                <a16:creationId xmlns:a16="http://schemas.microsoft.com/office/drawing/2014/main" id="{1D904505-A667-7C42-8FB4-19661A966406}"/>
              </a:ext>
            </a:extLst>
          </p:cNvPr>
          <p:cNvSpPr>
            <a:spLocks noGrp="1"/>
          </p:cNvSpPr>
          <p:nvPr>
            <p:ph type="body" sz="quarter" idx="21" hasCustomPrompt="1"/>
          </p:nvPr>
        </p:nvSpPr>
        <p:spPr>
          <a:xfrm>
            <a:off x="6125299" y="4867299"/>
            <a:ext cx="1317988" cy="620320"/>
          </a:xfrm>
        </p:spPr>
        <p:txBody>
          <a:bodyPr/>
          <a:lstStyle>
            <a:lvl1pPr algn="ctr">
              <a:lnSpc>
                <a:spcPts val="5240"/>
              </a:lnSpc>
              <a:defRPr sz="5000">
                <a:solidFill>
                  <a:srgbClr val="0000BD"/>
                </a:solidFill>
                <a:latin typeface="Arial" panose="020B0604020202020204" pitchFamily="34" charset="0"/>
                <a:cs typeface="Arial" panose="020B0604020202020204" pitchFamily="34" charset="0"/>
              </a:defRPr>
            </a:lvl1pPr>
          </a:lstStyle>
          <a:p>
            <a:pPr lvl="0"/>
            <a:r>
              <a:rPr lang="fr-FR"/>
              <a:t>00</a:t>
            </a:r>
          </a:p>
        </p:txBody>
      </p:sp>
      <p:sp>
        <p:nvSpPr>
          <p:cNvPr id="22" name="Espace réservé du texte 15">
            <a:extLst>
              <a:ext uri="{FF2B5EF4-FFF2-40B4-BE49-F238E27FC236}">
                <a16:creationId xmlns:a16="http://schemas.microsoft.com/office/drawing/2014/main" id="{4300931C-FEF1-BF41-97F9-68B473C1F40D}"/>
              </a:ext>
            </a:extLst>
          </p:cNvPr>
          <p:cNvSpPr>
            <a:spLocks noGrp="1"/>
          </p:cNvSpPr>
          <p:nvPr>
            <p:ph type="body" sz="quarter" idx="22" hasCustomPrompt="1"/>
          </p:nvPr>
        </p:nvSpPr>
        <p:spPr>
          <a:xfrm>
            <a:off x="5997695" y="5509922"/>
            <a:ext cx="1573196" cy="209527"/>
          </a:xfrm>
        </p:spPr>
        <p:txBody>
          <a:bodyPr/>
          <a:lstStyle>
            <a:lvl1pPr algn="ctr">
              <a:lnSpc>
                <a:spcPts val="1640"/>
              </a:lnSpc>
              <a:defRPr sz="1400"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a:p>
            <a:pPr lvl="0"/>
            <a:endParaRPr lang="fr-FR"/>
          </a:p>
        </p:txBody>
      </p:sp>
      <p:sp>
        <p:nvSpPr>
          <p:cNvPr id="23" name="Espace réservé du texte 15">
            <a:extLst>
              <a:ext uri="{FF2B5EF4-FFF2-40B4-BE49-F238E27FC236}">
                <a16:creationId xmlns:a16="http://schemas.microsoft.com/office/drawing/2014/main" id="{68462A17-84E1-A649-B4ED-D4078F00190E}"/>
              </a:ext>
            </a:extLst>
          </p:cNvPr>
          <p:cNvSpPr>
            <a:spLocks noGrp="1"/>
          </p:cNvSpPr>
          <p:nvPr>
            <p:ph type="body" sz="quarter" idx="23" hasCustomPrompt="1"/>
          </p:nvPr>
        </p:nvSpPr>
        <p:spPr>
          <a:xfrm>
            <a:off x="5601564" y="5735747"/>
            <a:ext cx="2365458" cy="290050"/>
          </a:xfrm>
        </p:spPr>
        <p:txBody>
          <a:bodyPr/>
          <a:lstStyle>
            <a:lvl1pPr algn="ctr">
              <a:lnSpc>
                <a:spcPts val="1640"/>
              </a:lnSpc>
              <a:defRPr sz="1400"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a:p>
            <a:pPr lvl="0"/>
            <a:endParaRPr lang="fr-FR"/>
          </a:p>
        </p:txBody>
      </p:sp>
      <p:sp>
        <p:nvSpPr>
          <p:cNvPr id="29" name="Espace réservé du texte 28">
            <a:extLst>
              <a:ext uri="{FF2B5EF4-FFF2-40B4-BE49-F238E27FC236}">
                <a16:creationId xmlns:a16="http://schemas.microsoft.com/office/drawing/2014/main" id="{435397B8-C301-BD41-99F9-95BA7D10D141}"/>
              </a:ext>
            </a:extLst>
          </p:cNvPr>
          <p:cNvSpPr>
            <a:spLocks noGrp="1"/>
          </p:cNvSpPr>
          <p:nvPr>
            <p:ph type="body" sz="quarter" idx="24"/>
          </p:nvPr>
        </p:nvSpPr>
        <p:spPr>
          <a:xfrm>
            <a:off x="307975" y="2009662"/>
            <a:ext cx="5037138" cy="4270375"/>
          </a:xfrm>
        </p:spPr>
        <p:txBody>
          <a:bodyPr/>
          <a:lstStyle>
            <a:lvl1pPr>
              <a:defRPr sz="2000"/>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1897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INTERNATION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376FF3-6405-7E40-94E3-9B76D80CB916}"/>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31886"/>
          </a:xfrm>
        </p:spPr>
        <p:txBody>
          <a:bodyPr/>
          <a:lstStyle>
            <a:lvl1pPr>
              <a:lnSpc>
                <a:spcPts val="2500"/>
              </a:lnSpc>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err="1"/>
              <a:t>www.bignonlebray.com</a:t>
            </a:r>
            <a:endParaRPr lang="fr-F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7" name="Image 6">
            <a:extLst>
              <a:ext uri="{FF2B5EF4-FFF2-40B4-BE49-F238E27FC236}">
                <a16:creationId xmlns:a16="http://schemas.microsoft.com/office/drawing/2014/main" id="{45E8F172-F6C8-E545-89A7-F1E3D210BDE0}"/>
              </a:ext>
            </a:extLst>
          </p:cNvPr>
          <p:cNvPicPr>
            <a:picLocks noChangeAspect="1"/>
          </p:cNvPicPr>
          <p:nvPr userDrawn="1"/>
        </p:nvPicPr>
        <p:blipFill>
          <a:blip r:embed="rId2"/>
          <a:stretch>
            <a:fillRect/>
          </a:stretch>
        </p:blipFill>
        <p:spPr>
          <a:xfrm>
            <a:off x="297656" y="840868"/>
            <a:ext cx="342901" cy="38101"/>
          </a:xfrm>
          <a:prstGeom prst="rect">
            <a:avLst/>
          </a:prstGeom>
        </p:spPr>
      </p:pic>
      <p:pic>
        <p:nvPicPr>
          <p:cNvPr id="13" name="Image 12">
            <a:extLst>
              <a:ext uri="{FF2B5EF4-FFF2-40B4-BE49-F238E27FC236}">
                <a16:creationId xmlns:a16="http://schemas.microsoft.com/office/drawing/2014/main" id="{30A0F157-CDC2-B246-BC42-10FD0D73CD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
        <p:nvSpPr>
          <p:cNvPr id="8" name="Espace réservé du texte 7">
            <a:extLst>
              <a:ext uri="{FF2B5EF4-FFF2-40B4-BE49-F238E27FC236}">
                <a16:creationId xmlns:a16="http://schemas.microsoft.com/office/drawing/2014/main" id="{026434CB-AC8B-A24C-B10E-A443D59ECF83}"/>
              </a:ext>
            </a:extLst>
          </p:cNvPr>
          <p:cNvSpPr>
            <a:spLocks noGrp="1"/>
          </p:cNvSpPr>
          <p:nvPr>
            <p:ph type="body" sz="quarter" idx="15" hasCustomPrompt="1"/>
          </p:nvPr>
        </p:nvSpPr>
        <p:spPr>
          <a:xfrm>
            <a:off x="5098005" y="5273637"/>
            <a:ext cx="1317988" cy="620320"/>
          </a:xfrm>
        </p:spPr>
        <p:txBody>
          <a:bodyPr/>
          <a:lstStyle>
            <a:lvl1pPr algn="ctr">
              <a:lnSpc>
                <a:spcPts val="5240"/>
              </a:lnSpc>
              <a:defRPr sz="5000">
                <a:solidFill>
                  <a:srgbClr val="0000BD"/>
                </a:solidFill>
                <a:latin typeface="Arial" panose="020B0604020202020204" pitchFamily="34" charset="0"/>
                <a:cs typeface="Arial" panose="020B0604020202020204" pitchFamily="34" charset="0"/>
              </a:defRPr>
            </a:lvl1pPr>
          </a:lstStyle>
          <a:p>
            <a:pPr lvl="0"/>
            <a:r>
              <a:rPr lang="fr-FR"/>
              <a:t>00</a:t>
            </a:r>
          </a:p>
        </p:txBody>
      </p:sp>
      <p:sp>
        <p:nvSpPr>
          <p:cNvPr id="16" name="Espace réservé du texte 15">
            <a:extLst>
              <a:ext uri="{FF2B5EF4-FFF2-40B4-BE49-F238E27FC236}">
                <a16:creationId xmlns:a16="http://schemas.microsoft.com/office/drawing/2014/main" id="{3CF0B142-B94A-FE41-A233-27CF252F880F}"/>
              </a:ext>
            </a:extLst>
          </p:cNvPr>
          <p:cNvSpPr>
            <a:spLocks noGrp="1"/>
          </p:cNvSpPr>
          <p:nvPr>
            <p:ph type="body" sz="quarter" idx="16" hasCustomPrompt="1"/>
          </p:nvPr>
        </p:nvSpPr>
        <p:spPr>
          <a:xfrm>
            <a:off x="4970401" y="5916260"/>
            <a:ext cx="1573196" cy="209527"/>
          </a:xfrm>
        </p:spPr>
        <p:txBody>
          <a:bodyPr/>
          <a:lstStyle>
            <a:lvl1pPr algn="ctr">
              <a:lnSpc>
                <a:spcPts val="1640"/>
              </a:lnSpc>
              <a:defRPr sz="14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p:txBody>
      </p:sp>
      <p:sp>
        <p:nvSpPr>
          <p:cNvPr id="17" name="Espace réservé du texte 15">
            <a:extLst>
              <a:ext uri="{FF2B5EF4-FFF2-40B4-BE49-F238E27FC236}">
                <a16:creationId xmlns:a16="http://schemas.microsoft.com/office/drawing/2014/main" id="{AB218AB7-EE04-B849-B4BB-BFB905BDC6BC}"/>
              </a:ext>
            </a:extLst>
          </p:cNvPr>
          <p:cNvSpPr>
            <a:spLocks noGrp="1"/>
          </p:cNvSpPr>
          <p:nvPr>
            <p:ph type="body" sz="quarter" idx="17" hasCustomPrompt="1"/>
          </p:nvPr>
        </p:nvSpPr>
        <p:spPr>
          <a:xfrm>
            <a:off x="4897780" y="6142085"/>
            <a:ext cx="1718438" cy="290050"/>
          </a:xfrm>
        </p:spPr>
        <p:txBody>
          <a:bodyPr/>
          <a:lstStyle>
            <a:lvl1pPr algn="ctr">
              <a:lnSpc>
                <a:spcPts val="1640"/>
              </a:lnSpc>
              <a:defRPr sz="14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a:p>
            <a:pPr lvl="0"/>
            <a:endParaRPr lang="fr-FR"/>
          </a:p>
        </p:txBody>
      </p:sp>
      <p:sp>
        <p:nvSpPr>
          <p:cNvPr id="29" name="Espace réservé du texte 28">
            <a:extLst>
              <a:ext uri="{FF2B5EF4-FFF2-40B4-BE49-F238E27FC236}">
                <a16:creationId xmlns:a16="http://schemas.microsoft.com/office/drawing/2014/main" id="{435397B8-C301-BD41-99F9-95BA7D10D141}"/>
              </a:ext>
            </a:extLst>
          </p:cNvPr>
          <p:cNvSpPr>
            <a:spLocks noGrp="1"/>
          </p:cNvSpPr>
          <p:nvPr>
            <p:ph type="body" sz="quarter" idx="24"/>
          </p:nvPr>
        </p:nvSpPr>
        <p:spPr>
          <a:xfrm>
            <a:off x="307975" y="1395622"/>
            <a:ext cx="4157830" cy="3148438"/>
          </a:xfrm>
        </p:spPr>
        <p:txBody>
          <a:bodyPr/>
          <a:lstStyle>
            <a:lvl1pPr marL="182563" indent="-182563">
              <a:buClr>
                <a:srgbClr val="FF1E2F"/>
              </a:buClr>
              <a:buFont typeface="Arial" panose="020B0604020202020204" pitchFamily="34" charset="0"/>
              <a:buChar char="•"/>
              <a:tabLst/>
              <a:defRPr sz="2000"/>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4" name="Espace réservé du texte 7">
            <a:extLst>
              <a:ext uri="{FF2B5EF4-FFF2-40B4-BE49-F238E27FC236}">
                <a16:creationId xmlns:a16="http://schemas.microsoft.com/office/drawing/2014/main" id="{38CEFD23-90F5-914B-9B1B-E9E7C9F4B081}"/>
              </a:ext>
            </a:extLst>
          </p:cNvPr>
          <p:cNvSpPr>
            <a:spLocks noGrp="1"/>
          </p:cNvSpPr>
          <p:nvPr>
            <p:ph type="body" sz="quarter" idx="25" hasCustomPrompt="1"/>
          </p:nvPr>
        </p:nvSpPr>
        <p:spPr>
          <a:xfrm>
            <a:off x="7028405" y="5273637"/>
            <a:ext cx="1317988" cy="620320"/>
          </a:xfrm>
        </p:spPr>
        <p:txBody>
          <a:bodyPr/>
          <a:lstStyle>
            <a:lvl1pPr algn="ctr">
              <a:lnSpc>
                <a:spcPts val="5240"/>
              </a:lnSpc>
              <a:defRPr sz="5000">
                <a:solidFill>
                  <a:srgbClr val="0000BD"/>
                </a:solidFill>
                <a:latin typeface="Arial" panose="020B0604020202020204" pitchFamily="34" charset="0"/>
                <a:cs typeface="Arial" panose="020B0604020202020204" pitchFamily="34" charset="0"/>
              </a:defRPr>
            </a:lvl1pPr>
          </a:lstStyle>
          <a:p>
            <a:pPr lvl="0"/>
            <a:r>
              <a:rPr lang="fr-FR"/>
              <a:t>00</a:t>
            </a:r>
          </a:p>
        </p:txBody>
      </p:sp>
      <p:sp>
        <p:nvSpPr>
          <p:cNvPr id="25" name="Espace réservé du texte 15">
            <a:extLst>
              <a:ext uri="{FF2B5EF4-FFF2-40B4-BE49-F238E27FC236}">
                <a16:creationId xmlns:a16="http://schemas.microsoft.com/office/drawing/2014/main" id="{0BBCE51A-E67B-E54C-989D-900CFF3D0D89}"/>
              </a:ext>
            </a:extLst>
          </p:cNvPr>
          <p:cNvSpPr>
            <a:spLocks noGrp="1"/>
          </p:cNvSpPr>
          <p:nvPr>
            <p:ph type="body" sz="quarter" idx="26" hasCustomPrompt="1"/>
          </p:nvPr>
        </p:nvSpPr>
        <p:spPr>
          <a:xfrm>
            <a:off x="6900801" y="5916260"/>
            <a:ext cx="1573196" cy="209527"/>
          </a:xfrm>
        </p:spPr>
        <p:txBody>
          <a:bodyPr/>
          <a:lstStyle>
            <a:lvl1pPr algn="ctr">
              <a:lnSpc>
                <a:spcPts val="1640"/>
              </a:lnSpc>
              <a:defRPr sz="14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p:txBody>
      </p:sp>
      <p:sp>
        <p:nvSpPr>
          <p:cNvPr id="26" name="Espace réservé du texte 15">
            <a:extLst>
              <a:ext uri="{FF2B5EF4-FFF2-40B4-BE49-F238E27FC236}">
                <a16:creationId xmlns:a16="http://schemas.microsoft.com/office/drawing/2014/main" id="{59FEE1CB-386A-144E-AC81-3FE76F6F79B0}"/>
              </a:ext>
            </a:extLst>
          </p:cNvPr>
          <p:cNvSpPr>
            <a:spLocks noGrp="1"/>
          </p:cNvSpPr>
          <p:nvPr>
            <p:ph type="body" sz="quarter" idx="27" hasCustomPrompt="1"/>
          </p:nvPr>
        </p:nvSpPr>
        <p:spPr>
          <a:xfrm>
            <a:off x="6742258" y="6142085"/>
            <a:ext cx="1890282" cy="290050"/>
          </a:xfrm>
        </p:spPr>
        <p:txBody>
          <a:bodyPr/>
          <a:lstStyle>
            <a:lvl1pPr algn="ctr">
              <a:lnSpc>
                <a:spcPts val="1640"/>
              </a:lnSpc>
              <a:defRPr sz="14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a:p>
            <a:pPr lvl="0"/>
            <a:endParaRPr lang="fr-FR"/>
          </a:p>
        </p:txBody>
      </p:sp>
      <p:sp>
        <p:nvSpPr>
          <p:cNvPr id="28" name="Espace réservé du texte 7">
            <a:extLst>
              <a:ext uri="{FF2B5EF4-FFF2-40B4-BE49-F238E27FC236}">
                <a16:creationId xmlns:a16="http://schemas.microsoft.com/office/drawing/2014/main" id="{9F97FD08-DEBF-5F47-AB25-43E96513558C}"/>
              </a:ext>
            </a:extLst>
          </p:cNvPr>
          <p:cNvSpPr>
            <a:spLocks noGrp="1"/>
          </p:cNvSpPr>
          <p:nvPr>
            <p:ph type="body" sz="quarter" idx="28" hasCustomPrompt="1"/>
          </p:nvPr>
        </p:nvSpPr>
        <p:spPr>
          <a:xfrm>
            <a:off x="8938485" y="5273637"/>
            <a:ext cx="1317988" cy="620320"/>
          </a:xfrm>
        </p:spPr>
        <p:txBody>
          <a:bodyPr/>
          <a:lstStyle>
            <a:lvl1pPr algn="ctr">
              <a:lnSpc>
                <a:spcPts val="5240"/>
              </a:lnSpc>
              <a:defRPr sz="5000">
                <a:solidFill>
                  <a:srgbClr val="0000BD"/>
                </a:solidFill>
                <a:latin typeface="Arial" panose="020B0604020202020204" pitchFamily="34" charset="0"/>
                <a:cs typeface="Arial" panose="020B0604020202020204" pitchFamily="34" charset="0"/>
              </a:defRPr>
            </a:lvl1pPr>
          </a:lstStyle>
          <a:p>
            <a:pPr lvl="0"/>
            <a:r>
              <a:rPr lang="fr-FR"/>
              <a:t>00</a:t>
            </a:r>
          </a:p>
        </p:txBody>
      </p:sp>
      <p:sp>
        <p:nvSpPr>
          <p:cNvPr id="30" name="Espace réservé du texte 15">
            <a:extLst>
              <a:ext uri="{FF2B5EF4-FFF2-40B4-BE49-F238E27FC236}">
                <a16:creationId xmlns:a16="http://schemas.microsoft.com/office/drawing/2014/main" id="{D315842F-527E-1B4D-9265-7370929CB5F2}"/>
              </a:ext>
            </a:extLst>
          </p:cNvPr>
          <p:cNvSpPr>
            <a:spLocks noGrp="1"/>
          </p:cNvSpPr>
          <p:nvPr>
            <p:ph type="body" sz="quarter" idx="29" hasCustomPrompt="1"/>
          </p:nvPr>
        </p:nvSpPr>
        <p:spPr>
          <a:xfrm>
            <a:off x="8810881" y="5916260"/>
            <a:ext cx="1573196" cy="209527"/>
          </a:xfrm>
        </p:spPr>
        <p:txBody>
          <a:bodyPr/>
          <a:lstStyle>
            <a:lvl1pPr algn="ctr">
              <a:lnSpc>
                <a:spcPts val="1640"/>
              </a:lnSpc>
              <a:defRPr sz="1400" cap="all" spc="110" baseline="0">
                <a:solidFill>
                  <a:srgbClr val="0000BD"/>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p:txBody>
      </p:sp>
      <p:sp>
        <p:nvSpPr>
          <p:cNvPr id="31" name="Espace réservé du texte 15">
            <a:extLst>
              <a:ext uri="{FF2B5EF4-FFF2-40B4-BE49-F238E27FC236}">
                <a16:creationId xmlns:a16="http://schemas.microsoft.com/office/drawing/2014/main" id="{AEA36B85-D52B-5944-AED2-783B70199C59}"/>
              </a:ext>
            </a:extLst>
          </p:cNvPr>
          <p:cNvSpPr>
            <a:spLocks noGrp="1"/>
          </p:cNvSpPr>
          <p:nvPr>
            <p:ph type="body" sz="quarter" idx="30" hasCustomPrompt="1"/>
          </p:nvPr>
        </p:nvSpPr>
        <p:spPr>
          <a:xfrm>
            <a:off x="8738260" y="6142085"/>
            <a:ext cx="1718438" cy="290050"/>
          </a:xfrm>
        </p:spPr>
        <p:txBody>
          <a:bodyPr/>
          <a:lstStyle>
            <a:lvl1pPr algn="ctr">
              <a:lnSpc>
                <a:spcPts val="1640"/>
              </a:lnSpc>
              <a:defRPr sz="1400" cap="all" spc="110" baseline="0">
                <a:solidFill>
                  <a:srgbClr val="FF1E2F"/>
                </a:solidFill>
                <a:latin typeface="Arial" panose="020B0604020202020204" pitchFamily="34" charset="0"/>
                <a:cs typeface="Arial" panose="020B0604020202020204" pitchFamily="34" charset="0"/>
              </a:defRPr>
            </a:lvl1pPr>
            <a:lvl2pPr>
              <a:defRPr sz="1800">
                <a:solidFill>
                  <a:srgbClr val="0000BD"/>
                </a:solidFill>
                <a:latin typeface="Corbel" panose="020B0503020204020204" pitchFamily="34" charset="0"/>
              </a:defRPr>
            </a:lvl2pPr>
            <a:lvl3pPr>
              <a:defRPr sz="1800">
                <a:solidFill>
                  <a:srgbClr val="0000BD"/>
                </a:solidFill>
                <a:latin typeface="Corbel" panose="020B0503020204020204" pitchFamily="34" charset="0"/>
              </a:defRPr>
            </a:lvl3pPr>
            <a:lvl4pPr>
              <a:defRPr sz="1800">
                <a:solidFill>
                  <a:srgbClr val="0000BD"/>
                </a:solidFill>
                <a:latin typeface="Corbel" panose="020B0503020204020204" pitchFamily="34" charset="0"/>
              </a:defRPr>
            </a:lvl4pPr>
            <a:lvl5pPr>
              <a:defRPr sz="1800">
                <a:solidFill>
                  <a:srgbClr val="0000BD"/>
                </a:solidFill>
                <a:latin typeface="Corbel" panose="020B0503020204020204" pitchFamily="34" charset="0"/>
              </a:defRPr>
            </a:lvl5pPr>
          </a:lstStyle>
          <a:p>
            <a:pPr lvl="0"/>
            <a:r>
              <a:rPr lang="fr-FR"/>
              <a:t>TEXTE</a:t>
            </a:r>
          </a:p>
          <a:p>
            <a:pPr lvl="0"/>
            <a:endParaRPr lang="fr-FR"/>
          </a:p>
        </p:txBody>
      </p:sp>
      <p:pic>
        <p:nvPicPr>
          <p:cNvPr id="11" name="Image 10">
            <a:extLst>
              <a:ext uri="{FF2B5EF4-FFF2-40B4-BE49-F238E27FC236}">
                <a16:creationId xmlns:a16="http://schemas.microsoft.com/office/drawing/2014/main" id="{AA989530-1E32-3448-AD5D-B4EF973ED8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80089" y="1124177"/>
            <a:ext cx="6311725" cy="3550346"/>
          </a:xfrm>
          <a:prstGeom prst="rect">
            <a:avLst/>
          </a:prstGeom>
        </p:spPr>
      </p:pic>
      <p:pic>
        <p:nvPicPr>
          <p:cNvPr id="23" name="Image 22">
            <a:extLst>
              <a:ext uri="{FF2B5EF4-FFF2-40B4-BE49-F238E27FC236}">
                <a16:creationId xmlns:a16="http://schemas.microsoft.com/office/drawing/2014/main" id="{BC385DAD-8536-6445-B8A9-4C4D15AFC47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36738" y="2393245"/>
            <a:ext cx="164544" cy="232770"/>
          </a:xfrm>
          <a:prstGeom prst="rect">
            <a:avLst/>
          </a:prstGeom>
        </p:spPr>
      </p:pic>
      <p:pic>
        <p:nvPicPr>
          <p:cNvPr id="27" name="Image 26">
            <a:extLst>
              <a:ext uri="{FF2B5EF4-FFF2-40B4-BE49-F238E27FC236}">
                <a16:creationId xmlns:a16="http://schemas.microsoft.com/office/drawing/2014/main" id="{00FF640E-95F9-904E-963D-AF28D01F294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09525" y="2782658"/>
            <a:ext cx="164544" cy="232770"/>
          </a:xfrm>
          <a:prstGeom prst="rect">
            <a:avLst/>
          </a:prstGeom>
        </p:spPr>
      </p:pic>
    </p:spTree>
    <p:extLst>
      <p:ext uri="{BB962C8B-B14F-4D97-AF65-F5344CB8AC3E}">
        <p14:creationId xmlns:p14="http://schemas.microsoft.com/office/powerpoint/2010/main" val="324810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GRAND TEX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379325-D2C1-8844-9F6C-B80B3D25B377}"/>
              </a:ext>
            </a:extLst>
          </p:cNvPr>
          <p:cNvSpPr/>
          <p:nvPr userDrawn="1"/>
        </p:nvSpPr>
        <p:spPr>
          <a:xfrm>
            <a:off x="0" y="7132284"/>
            <a:ext cx="10691813" cy="427392"/>
          </a:xfrm>
          <a:prstGeom prst="rect">
            <a:avLst/>
          </a:prstGeom>
          <a:solidFill>
            <a:srgbClr val="000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D319C9B-ABFD-C84E-B85A-0003A004BFE4}"/>
              </a:ext>
            </a:extLst>
          </p:cNvPr>
          <p:cNvSpPr>
            <a:spLocks noGrp="1"/>
          </p:cNvSpPr>
          <p:nvPr>
            <p:ph type="title" hasCustomPrompt="1"/>
          </p:nvPr>
        </p:nvSpPr>
        <p:spPr>
          <a:xfrm>
            <a:off x="308225" y="427392"/>
            <a:ext cx="10068673" cy="331886"/>
          </a:xfrm>
        </p:spPr>
        <p:txBody>
          <a:bodyPr/>
          <a:lstStyle>
            <a:lvl1pPr>
              <a:lnSpc>
                <a:spcPts val="2500"/>
              </a:lnSpc>
              <a:defRPr/>
            </a:lvl1pPr>
          </a:lstStyle>
          <a:p>
            <a:r>
              <a:rPr lang="fr-FR"/>
              <a:t>TITRE</a:t>
            </a:r>
          </a:p>
        </p:txBody>
      </p:sp>
      <p:sp>
        <p:nvSpPr>
          <p:cNvPr id="3" name="Espace réservé du pied de page 2">
            <a:extLst>
              <a:ext uri="{FF2B5EF4-FFF2-40B4-BE49-F238E27FC236}">
                <a16:creationId xmlns:a16="http://schemas.microsoft.com/office/drawing/2014/main" id="{D4B052B0-C719-A840-B870-8C22B5E0CE56}"/>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9AF2410-E694-4A40-BD1B-965068FFC820}"/>
              </a:ext>
            </a:extLst>
          </p:cNvPr>
          <p:cNvSpPr>
            <a:spLocks noGrp="1"/>
          </p:cNvSpPr>
          <p:nvPr>
            <p:ph type="sldNum" sz="quarter" idx="11"/>
          </p:nvPr>
        </p:nvSpPr>
        <p:spPr/>
        <p:txBody>
          <a:bodyPr/>
          <a:lstStyle/>
          <a:p>
            <a:fld id="{9CC08DF0-E4FC-4048-9922-345C386479E3}" type="slidenum">
              <a:rPr lang="fr-FR" smtClean="0"/>
              <a:pPr/>
              <a:t>‹N°›</a:t>
            </a:fld>
            <a:endParaRPr lang="fr-FR"/>
          </a:p>
        </p:txBody>
      </p:sp>
      <p:pic>
        <p:nvPicPr>
          <p:cNvPr id="7" name="Image 6">
            <a:extLst>
              <a:ext uri="{FF2B5EF4-FFF2-40B4-BE49-F238E27FC236}">
                <a16:creationId xmlns:a16="http://schemas.microsoft.com/office/drawing/2014/main" id="{45E8F172-F6C8-E545-89A7-F1E3D210BDE0}"/>
              </a:ext>
            </a:extLst>
          </p:cNvPr>
          <p:cNvPicPr>
            <a:picLocks noChangeAspect="1"/>
          </p:cNvPicPr>
          <p:nvPr userDrawn="1"/>
        </p:nvPicPr>
        <p:blipFill>
          <a:blip r:embed="rId2"/>
          <a:stretch>
            <a:fillRect/>
          </a:stretch>
        </p:blipFill>
        <p:spPr>
          <a:xfrm>
            <a:off x="297656" y="840868"/>
            <a:ext cx="342901" cy="38101"/>
          </a:xfrm>
          <a:prstGeom prst="rect">
            <a:avLst/>
          </a:prstGeom>
        </p:spPr>
      </p:pic>
      <p:sp>
        <p:nvSpPr>
          <p:cNvPr id="6" name="Espace réservé du texte 5">
            <a:extLst>
              <a:ext uri="{FF2B5EF4-FFF2-40B4-BE49-F238E27FC236}">
                <a16:creationId xmlns:a16="http://schemas.microsoft.com/office/drawing/2014/main" id="{1ECEB4F7-4072-AB4E-A5E9-0A4B3CCE94EA}"/>
              </a:ext>
            </a:extLst>
          </p:cNvPr>
          <p:cNvSpPr>
            <a:spLocks noGrp="1"/>
          </p:cNvSpPr>
          <p:nvPr>
            <p:ph type="body" sz="quarter" idx="12" hasCustomPrompt="1"/>
          </p:nvPr>
        </p:nvSpPr>
        <p:spPr>
          <a:xfrm>
            <a:off x="307975" y="1911506"/>
            <a:ext cx="10069513" cy="3731011"/>
          </a:xfrm>
        </p:spPr>
        <p:txBody>
          <a:bodyPr>
            <a:noAutofit/>
          </a:bodyPr>
          <a:lstStyle>
            <a:lvl1pPr>
              <a:lnSpc>
                <a:spcPts val="5340"/>
              </a:lnSpc>
              <a:defRPr sz="5000">
                <a:solidFill>
                  <a:srgbClr val="142046"/>
                </a:solidFill>
              </a:defRPr>
            </a:lvl1pPr>
          </a:lstStyle>
          <a:p>
            <a:pPr lvl="0"/>
            <a:r>
              <a:rPr lang="fr-FR"/>
              <a:t>Cliquez </a:t>
            </a:r>
            <a:r>
              <a:rPr lang="fr-FR" err="1"/>
              <a:t>poaur</a:t>
            </a:r>
            <a:r>
              <a:rPr lang="fr-FR"/>
              <a:t> modifier les styles du texte du masque</a:t>
            </a:r>
          </a:p>
        </p:txBody>
      </p:sp>
      <p:pic>
        <p:nvPicPr>
          <p:cNvPr id="12" name="Image 11">
            <a:extLst>
              <a:ext uri="{FF2B5EF4-FFF2-40B4-BE49-F238E27FC236}">
                <a16:creationId xmlns:a16="http://schemas.microsoft.com/office/drawing/2014/main" id="{1456ED34-FC4C-1A47-A5A3-3096910095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0395" y="7229104"/>
            <a:ext cx="162610" cy="233751"/>
          </a:xfrm>
          <a:prstGeom prst="rect">
            <a:avLst/>
          </a:prstGeom>
        </p:spPr>
      </p:pic>
    </p:spTree>
    <p:extLst>
      <p:ext uri="{BB962C8B-B14F-4D97-AF65-F5344CB8AC3E}">
        <p14:creationId xmlns:p14="http://schemas.microsoft.com/office/powerpoint/2010/main" val="31766183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497" y="262222"/>
            <a:ext cx="9989401" cy="332399"/>
          </a:xfrm>
          <a:prstGeom prst="rect">
            <a:avLst/>
          </a:prstGeom>
        </p:spPr>
        <p:txBody>
          <a:bodyPr vert="horz" wrap="square" lIns="0" tIns="0" rIns="0" bIns="0" rtlCol="0" anchor="b" anchorCtr="0">
            <a:spAutoFit/>
          </a:bodyPr>
          <a:lstStyle/>
          <a:p>
            <a:r>
              <a:rPr lang="fr-FR"/>
              <a:t>Modifiez le style du titre</a:t>
            </a:r>
            <a:endParaRPr lang="en-US"/>
          </a:p>
        </p:txBody>
      </p:sp>
      <p:sp>
        <p:nvSpPr>
          <p:cNvPr id="5" name="Footer Placeholder 4"/>
          <p:cNvSpPr>
            <a:spLocks noGrp="1"/>
          </p:cNvSpPr>
          <p:nvPr>
            <p:ph type="ftr" sz="quarter" idx="3"/>
          </p:nvPr>
        </p:nvSpPr>
        <p:spPr>
          <a:xfrm>
            <a:off x="387497" y="7276320"/>
            <a:ext cx="3608487" cy="111920"/>
          </a:xfrm>
          <a:prstGeom prst="rect">
            <a:avLst/>
          </a:prstGeom>
        </p:spPr>
        <p:txBody>
          <a:bodyPr vert="horz" lIns="0" tIns="0" rIns="0" bIns="0" rtlCol="0" anchor="t" anchorCtr="0">
            <a:noAutofit/>
          </a:bodyPr>
          <a:lstStyle>
            <a:lvl1pPr algn="l">
              <a:defRPr lang="fr-FR" sz="1000" kern="1200" dirty="0">
                <a:solidFill>
                  <a:schemeClr val="bg1"/>
                </a:solidFill>
                <a:latin typeface="Arial" panose="020B0604020202020204" pitchFamily="34" charset="0"/>
                <a:ea typeface="+mn-ea"/>
                <a:cs typeface="Arial" panose="020B0604020202020204" pitchFamily="34" charset="0"/>
              </a:defRPr>
            </a:lvl1pPr>
          </a:lstStyle>
          <a:p>
            <a:r>
              <a:rPr lang="fr-FR" err="1"/>
              <a:t>www.bignonlebray.com</a:t>
            </a:r>
            <a:endParaRPr lang="fr-FR"/>
          </a:p>
        </p:txBody>
      </p:sp>
      <p:sp>
        <p:nvSpPr>
          <p:cNvPr id="6" name="Slide Number Placeholder 5"/>
          <p:cNvSpPr>
            <a:spLocks noGrp="1"/>
          </p:cNvSpPr>
          <p:nvPr>
            <p:ph type="sldNum" sz="quarter" idx="4"/>
          </p:nvPr>
        </p:nvSpPr>
        <p:spPr>
          <a:xfrm>
            <a:off x="7971240" y="7276320"/>
            <a:ext cx="2405658" cy="153888"/>
          </a:xfrm>
          <a:prstGeom prst="rect">
            <a:avLst/>
          </a:prstGeom>
        </p:spPr>
        <p:txBody>
          <a:bodyPr vert="horz" lIns="0" tIns="0" rIns="0" bIns="0" rtlCol="0" anchor="t" anchorCtr="0">
            <a:spAutoFit/>
          </a:bodyPr>
          <a:lstStyle>
            <a:lvl1pPr algn="r">
              <a:defRPr lang="fr-FR" sz="1000" b="1" kern="1200" smtClean="0">
                <a:solidFill>
                  <a:schemeClr val="bg1"/>
                </a:solidFill>
                <a:latin typeface="Arial" panose="020B0604020202020204" pitchFamily="34" charset="0"/>
                <a:ea typeface="+mn-ea"/>
                <a:cs typeface="Arial" panose="020B0604020202020204" pitchFamily="34" charset="0"/>
              </a:defRPr>
            </a:lvl1pPr>
          </a:lstStyle>
          <a:p>
            <a:fld id="{9CC08DF0-E4FC-4048-9922-345C386479E3}" type="slidenum">
              <a:rPr lang="fr-FR" smtClean="0"/>
              <a:pPr/>
              <a:t>‹N°›</a:t>
            </a:fld>
            <a:endParaRPr lang="fr-FR"/>
          </a:p>
        </p:txBody>
      </p:sp>
      <p:sp>
        <p:nvSpPr>
          <p:cNvPr id="4" name="Espace réservé du texte 3">
            <a:extLst>
              <a:ext uri="{FF2B5EF4-FFF2-40B4-BE49-F238E27FC236}">
                <a16:creationId xmlns:a16="http://schemas.microsoft.com/office/drawing/2014/main" id="{A7A4773E-968E-C043-8EE0-A84147D3C86C}"/>
              </a:ext>
            </a:extLst>
          </p:cNvPr>
          <p:cNvSpPr>
            <a:spLocks noGrp="1"/>
          </p:cNvSpPr>
          <p:nvPr>
            <p:ph type="body" idx="1"/>
          </p:nvPr>
        </p:nvSpPr>
        <p:spPr>
          <a:xfrm>
            <a:off x="387497" y="909080"/>
            <a:ext cx="9989401" cy="4795838"/>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07822904"/>
      </p:ext>
    </p:extLst>
  </p:cSld>
  <p:clrMap bg1="lt1" tx1="dk1" bg2="lt2" tx2="dk2" accent1="accent1" accent2="accent2" accent3="accent3" accent4="accent4" accent5="accent5" accent6="accent6" hlink="hlink" folHlink="folHlink"/>
  <p:sldLayoutIdLst>
    <p:sldLayoutId id="2147483661" r:id="rId1"/>
    <p:sldLayoutId id="2147483712" r:id="rId2"/>
    <p:sldLayoutId id="2147483713" r:id="rId3"/>
    <p:sldLayoutId id="2147483723" r:id="rId4"/>
    <p:sldLayoutId id="2147483676" r:id="rId5"/>
    <p:sldLayoutId id="2147483720" r:id="rId6"/>
    <p:sldLayoutId id="2147483698" r:id="rId7"/>
    <p:sldLayoutId id="2147483703" r:id="rId8"/>
    <p:sldLayoutId id="2147483699" r:id="rId9"/>
    <p:sldLayoutId id="2147483673" r:id="rId10"/>
    <p:sldLayoutId id="2147483700" r:id="rId11"/>
    <p:sldLayoutId id="2147483710" r:id="rId12"/>
    <p:sldLayoutId id="2147483701" r:id="rId13"/>
    <p:sldLayoutId id="2147483709" r:id="rId14"/>
    <p:sldLayoutId id="2147483696" r:id="rId15"/>
    <p:sldLayoutId id="2147483695" r:id="rId16"/>
    <p:sldLayoutId id="2147483719" r:id="rId17"/>
    <p:sldLayoutId id="2147483708" r:id="rId18"/>
    <p:sldLayoutId id="2147483705" r:id="rId19"/>
    <p:sldLayoutId id="2147483727" r:id="rId20"/>
    <p:sldLayoutId id="2147483724" r:id="rId21"/>
    <p:sldLayoutId id="2147483726" r:id="rId22"/>
    <p:sldLayoutId id="2147483704" r:id="rId23"/>
    <p:sldLayoutId id="2147483711" r:id="rId24"/>
    <p:sldLayoutId id="2147483691" r:id="rId25"/>
    <p:sldLayoutId id="2147483725" r:id="rId26"/>
    <p:sldLayoutId id="2147483707" r:id="rId27"/>
    <p:sldLayoutId id="2147483715" r:id="rId28"/>
    <p:sldLayoutId id="2147483716" r:id="rId29"/>
    <p:sldLayoutId id="2147483717" r:id="rId30"/>
    <p:sldLayoutId id="2147483718" r:id="rId31"/>
    <p:sldLayoutId id="2147483728" r:id="rId32"/>
  </p:sldLayoutIdLst>
  <p:hf hdr="0" dt="0"/>
  <p:txStyles>
    <p:titleStyle>
      <a:lvl1pPr algn="l" defTabSz="685800" rtl="0" eaLnBrk="1" latinLnBrk="0" hangingPunct="1">
        <a:lnSpc>
          <a:spcPct val="90000"/>
        </a:lnSpc>
        <a:spcBef>
          <a:spcPct val="0"/>
        </a:spcBef>
        <a:buNone/>
        <a:defRPr lang="en-US" sz="2400" b="0" i="0" kern="1200" cap="all" spc="200" baseline="0" dirty="0">
          <a:solidFill>
            <a:srgbClr val="0000BD"/>
          </a:solidFill>
          <a:latin typeface="Arial" panose="020B0604020202020204" pitchFamily="34" charset="0"/>
          <a:ea typeface="+mj-ea"/>
          <a:cs typeface="Arial" panose="020B0604020202020204" pitchFamily="34" charset="0"/>
        </a:defRPr>
      </a:lvl1pPr>
    </p:titleStyle>
    <p:bodyStyle>
      <a:lvl1pPr marL="0" indent="7938" algn="l" defTabSz="1007943" rtl="0" eaLnBrk="1" latinLnBrk="0" hangingPunct="1">
        <a:lnSpc>
          <a:spcPts val="2440"/>
        </a:lnSpc>
        <a:spcBef>
          <a:spcPts val="1102"/>
        </a:spcBef>
        <a:buFontTx/>
        <a:buNone/>
        <a:tabLst/>
        <a:defRPr lang="fr-FR" sz="2000" kern="1200" spc="20" baseline="0" dirty="0" smtClean="0">
          <a:solidFill>
            <a:srgbClr val="142046"/>
          </a:solidFill>
          <a:latin typeface="Times" pitchFamily="2"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spc="20" baseline="0" dirty="0" smtClean="0">
          <a:solidFill>
            <a:srgbClr val="142046"/>
          </a:solidFill>
          <a:latin typeface="Arial" panose="020B0604020202020204" pitchFamily="34" charset="0"/>
          <a:ea typeface="+mn-ea"/>
          <a:cs typeface="Arial" panose="020B0604020202020204" pitchFamily="34" charset="0"/>
        </a:defRPr>
      </a:lvl2pPr>
      <a:lvl3pPr marL="400050" indent="-220663" algn="l" defTabSz="57150" rtl="0" eaLnBrk="1" latinLnBrk="0" hangingPunct="1">
        <a:lnSpc>
          <a:spcPts val="1580"/>
        </a:lnSpc>
        <a:spcBef>
          <a:spcPts val="600"/>
        </a:spcBef>
        <a:buClr>
          <a:srgbClr val="FF1E2F"/>
        </a:buClr>
        <a:buFont typeface="Police système Courant"/>
        <a:buChar char="—"/>
        <a:tabLst/>
        <a:defRPr lang="fr-FR" sz="1400" kern="1200" spc="20" baseline="0" dirty="0" smtClean="0">
          <a:solidFill>
            <a:srgbClr val="FF1E2F"/>
          </a:solidFill>
          <a:latin typeface="Arial" panose="020B0604020202020204" pitchFamily="34" charset="0"/>
          <a:ea typeface="+mn-ea"/>
          <a:cs typeface="Arial" panose="020B0604020202020204" pitchFamily="34" charset="0"/>
        </a:defRPr>
      </a:lvl3pPr>
      <a:lvl4pPr marL="539750" indent="-139700" algn="l" defTabSz="1007943" rtl="0" eaLnBrk="1" latinLnBrk="0" hangingPunct="1">
        <a:lnSpc>
          <a:spcPts val="1580"/>
        </a:lnSpc>
        <a:spcBef>
          <a:spcPts val="600"/>
        </a:spcBef>
        <a:buFont typeface="Arial" panose="020B0604020202020204" pitchFamily="34" charset="0"/>
        <a:buChar char="•"/>
        <a:tabLst/>
        <a:defRPr lang="fr-FR" sz="1400" kern="1200" spc="20" baseline="0" dirty="0" smtClean="0">
          <a:solidFill>
            <a:srgbClr val="142046"/>
          </a:solidFill>
          <a:latin typeface="Arial" panose="020B0604020202020204" pitchFamily="34" charset="0"/>
          <a:ea typeface="+mn-ea"/>
          <a:cs typeface="Arial" panose="020B0604020202020204" pitchFamily="34" charset="0"/>
        </a:defRPr>
      </a:lvl4pPr>
      <a:lvl5pPr marL="671513" indent="-131763" algn="l" defTabSz="1007943" rtl="0" eaLnBrk="1" latinLnBrk="0" hangingPunct="1">
        <a:lnSpc>
          <a:spcPts val="1580"/>
        </a:lnSpc>
        <a:spcBef>
          <a:spcPts val="600"/>
        </a:spcBef>
        <a:buClr>
          <a:srgbClr val="0000BD"/>
        </a:buClr>
        <a:buFont typeface="Police système Courant"/>
        <a:buChar char="–"/>
        <a:tabLst/>
        <a:defRPr lang="en-US" sz="1300" kern="1200" spc="20" baseline="0" dirty="0">
          <a:solidFill>
            <a:srgbClr val="0000BD"/>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Layout" Target="../slideLayouts/slideLayout25.xml"/><Relationship Id="rId6" Type="http://schemas.openxmlformats.org/officeDocument/2006/relationships/hyperlink" Target="https://twitter.com/bignonlebray" TargetMode="External"/><Relationship Id="rId5" Type="http://schemas.openxmlformats.org/officeDocument/2006/relationships/image" Target="../media/image21.emf"/><Relationship Id="rId4" Type="http://schemas.openxmlformats.org/officeDocument/2006/relationships/hyperlink" Target="https://www.linkedin.com/company/bignon-lebra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hyperlink" Target="mailto:Formation@bignonlebray.com"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00C0329E-33BE-CE47-A96B-476F9341F3BF}"/>
              </a:ext>
            </a:extLst>
          </p:cNvPr>
          <p:cNvSpPr>
            <a:spLocks noGrp="1"/>
          </p:cNvSpPr>
          <p:nvPr>
            <p:ph type="subTitle" idx="1"/>
          </p:nvPr>
        </p:nvSpPr>
        <p:spPr/>
        <p:txBody>
          <a:bodyPr/>
          <a:lstStyle/>
          <a:p>
            <a:endParaRPr lang="fr-FR" sz="2000"/>
          </a:p>
        </p:txBody>
      </p:sp>
      <p:sp>
        <p:nvSpPr>
          <p:cNvPr id="5" name="Espace réservé du texte 4">
            <a:extLst>
              <a:ext uri="{FF2B5EF4-FFF2-40B4-BE49-F238E27FC236}">
                <a16:creationId xmlns:a16="http://schemas.microsoft.com/office/drawing/2014/main" id="{99C8B24C-3401-0849-9BC6-7DF2C24CA0D4}"/>
              </a:ext>
            </a:extLst>
          </p:cNvPr>
          <p:cNvSpPr>
            <a:spLocks noGrp="1"/>
          </p:cNvSpPr>
          <p:nvPr>
            <p:ph type="body" sz="quarter" idx="13"/>
          </p:nvPr>
        </p:nvSpPr>
        <p:spPr>
          <a:xfrm>
            <a:off x="5378435" y="4452685"/>
            <a:ext cx="2685312" cy="271677"/>
          </a:xfrm>
        </p:spPr>
        <p:txBody>
          <a:bodyPr vert="horz" wrap="square" lIns="0" tIns="0" rIns="0" bIns="0" rtlCol="0" anchor="t">
            <a:noAutofit/>
          </a:bodyPr>
          <a:lstStyle/>
          <a:p>
            <a:pPr indent="7620"/>
            <a:r>
              <a:rPr lang="fr-FR" sz="1000">
                <a:latin typeface="Arial"/>
                <a:cs typeface="Arial"/>
              </a:rPr>
              <a:t>Mis à jour en 2024</a:t>
            </a:r>
            <a:endParaRPr lang="fr-FR"/>
          </a:p>
        </p:txBody>
      </p:sp>
      <p:sp>
        <p:nvSpPr>
          <p:cNvPr id="6" name="Rectangle 2">
            <a:extLst>
              <a:ext uri="{FF2B5EF4-FFF2-40B4-BE49-F238E27FC236}">
                <a16:creationId xmlns:a16="http://schemas.microsoft.com/office/drawing/2014/main" id="{F9A92A3A-ECD2-E864-3AF7-15D17AE19D70}"/>
              </a:ext>
            </a:extLst>
          </p:cNvPr>
          <p:cNvSpPr>
            <a:spLocks noGrp="1" noChangeArrowheads="1"/>
          </p:cNvSpPr>
          <p:nvPr>
            <p:ph type="ctrTitle"/>
          </p:nvPr>
        </p:nvSpPr>
        <p:spPr bwMode="auto">
          <a:xfrm>
            <a:off x="5902036" y="2739142"/>
            <a:ext cx="39346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3600" b="0" i="0" u="none" strike="noStrike" cap="none" normalizeH="0" baseline="0">
                <a:ln>
                  <a:noFill/>
                </a:ln>
                <a:solidFill>
                  <a:srgbClr val="FF1F31"/>
                </a:solidFill>
                <a:effectLst/>
                <a:latin typeface="Beausite Grand Regular"/>
                <a:ea typeface="Times New Roman" panose="02020603050405020304" pitchFamily="18" charset="0"/>
                <a:cs typeface="Times New Roman" panose="02020603050405020304" pitchFamily="18" charset="0"/>
              </a:rPr>
              <a:t>CATALOGUE DE </a:t>
            </a:r>
            <a:br>
              <a:rPr kumimoji="0" lang="fr-FR" altLang="fr-FR" sz="3600" b="0" i="0" u="none" strike="noStrike" cap="none" normalizeH="0" baseline="0">
                <a:ln>
                  <a:noFill/>
                </a:ln>
                <a:solidFill>
                  <a:srgbClr val="FF1F31"/>
                </a:solidFill>
                <a:effectLst/>
                <a:latin typeface="Beausite Grand Regular"/>
                <a:ea typeface="Times New Roman" panose="02020603050405020304" pitchFamily="18" charset="0"/>
                <a:cs typeface="Times New Roman" panose="02020603050405020304" pitchFamily="18" charset="0"/>
              </a:rPr>
            </a:br>
            <a:r>
              <a:rPr kumimoji="0" lang="fr-FR" altLang="fr-FR" sz="3600" b="0" i="0" u="none" strike="noStrike" cap="none" normalizeH="0" baseline="0">
                <a:ln>
                  <a:noFill/>
                </a:ln>
                <a:solidFill>
                  <a:srgbClr val="FF1F31"/>
                </a:solidFill>
                <a:effectLst/>
                <a:latin typeface="Beausite Grand Regular"/>
                <a:ea typeface="Times New Roman" panose="02020603050405020304" pitchFamily="18" charset="0"/>
                <a:cs typeface="Times New Roman" panose="02020603050405020304" pitchFamily="18" charset="0"/>
              </a:rPr>
              <a:t>FORMATION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2" name="Image 1" descr="Une image contenant texte, carte de visite, capture d’écran, Police&#10;&#10;Description générée automatiquement">
            <a:extLst>
              <a:ext uri="{FF2B5EF4-FFF2-40B4-BE49-F238E27FC236}">
                <a16:creationId xmlns:a16="http://schemas.microsoft.com/office/drawing/2014/main" id="{7525F53D-6CF2-BD08-F146-84AF2D760249}"/>
              </a:ext>
            </a:extLst>
          </p:cNvPr>
          <p:cNvPicPr>
            <a:picLocks noChangeAspect="1"/>
          </p:cNvPicPr>
          <p:nvPr/>
        </p:nvPicPr>
        <p:blipFill>
          <a:blip r:embed="rId2"/>
          <a:stretch>
            <a:fillRect/>
          </a:stretch>
        </p:blipFill>
        <p:spPr>
          <a:xfrm>
            <a:off x="7450649" y="5550508"/>
            <a:ext cx="2743200" cy="1658300"/>
          </a:xfrm>
          <a:prstGeom prst="rect">
            <a:avLst/>
          </a:prstGeom>
        </p:spPr>
      </p:pic>
    </p:spTree>
    <p:extLst>
      <p:ext uri="{BB962C8B-B14F-4D97-AF65-F5344CB8AC3E}">
        <p14:creationId xmlns:p14="http://schemas.microsoft.com/office/powerpoint/2010/main" val="215304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latin typeface="Beausite Grand Regular"/>
                <a:cs typeface="Times New Roman" panose="02020603050405020304" pitchFamily="18" charset="0"/>
              </a:rPr>
              <a:t>FUSIONS-ACQUISITIONS &amp; PRIVATE EQUITY</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10</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996288"/>
            <a:ext cx="9464098" cy="577915"/>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LES MECANISMES FINANCIERS D’AJUSTEMENTS DE PRIX  </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360442"/>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choisir et négocier les bons outils d’ajustement de prix</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les bonnes pratiques du métier</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gn="just">
              <a:lnSpc>
                <a:spcPct val="107000"/>
              </a:lnSpc>
              <a:spcBef>
                <a:spcPts val="1800"/>
              </a:spcBef>
              <a:spcAft>
                <a:spcPts val="800"/>
              </a:spcAft>
            </a:pPr>
            <a:r>
              <a:rPr lang="fr-FR" sz="1200" b="1">
                <a:solidFill>
                  <a:srgbClr val="0000BD"/>
                </a:solidFill>
                <a:cs typeface="Times New Roman" panose="02020603050405020304" pitchFamily="18" charset="0"/>
              </a:rPr>
              <a:t>Public</a:t>
            </a: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d’investissement ou juristes de société de gestion de fonds d’investissement</a:t>
            </a:r>
          </a:p>
          <a:p>
            <a:pPr>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691221"/>
          </a:xfrm>
          <a:prstGeom prst="rect">
            <a:avLst/>
          </a:prstGeom>
          <a:noFill/>
        </p:spPr>
        <p:txBody>
          <a:bodyPr wrap="square" rtlCol="0">
            <a:spAutoFit/>
          </a:bodyPr>
          <a:lstStyle/>
          <a:p>
            <a:pPr algn="just">
              <a:lnSpc>
                <a:spcPct val="107000"/>
              </a:lnSpc>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principes fondamentaux</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Typologie des différents paramètres d’ajustement :</a:t>
            </a:r>
          </a:p>
          <a:p>
            <a:pPr marL="1200150" lvl="2" indent="-285750">
              <a:lnSpc>
                <a:spcPct val="107000"/>
              </a:lnSpc>
              <a:buFont typeface="Courier New" panose="02070309020205020404" pitchFamily="49" charset="0"/>
              <a:buChar char="o"/>
            </a:pPr>
            <a:r>
              <a:rPr lang="fr-FR" sz="1100">
                <a:solidFill>
                  <a:srgbClr val="142046"/>
                </a:solidFill>
                <a:effectLst/>
                <a:ea typeface="Calibri" panose="020F0502020204030204" pitchFamily="34" charset="0"/>
                <a:cs typeface="Times New Roman" panose="02020603050405020304" pitchFamily="18" charset="0"/>
              </a:rPr>
              <a:t>Agrégats économiques et financiers / normalisés ou non</a:t>
            </a:r>
          </a:p>
          <a:p>
            <a:pPr marL="1200150" lvl="2" indent="-285750">
              <a:lnSpc>
                <a:spcPct val="107000"/>
              </a:lnSpc>
              <a:buFont typeface="Courier New" panose="02070309020205020404" pitchFamily="49" charset="0"/>
              <a:buChar char="o"/>
            </a:pPr>
            <a:r>
              <a:rPr lang="fr-FR" sz="1100">
                <a:solidFill>
                  <a:srgbClr val="142046"/>
                </a:solidFill>
                <a:effectLst/>
                <a:ea typeface="Calibri" panose="020F0502020204030204" pitchFamily="34" charset="0"/>
                <a:cs typeface="Times New Roman" panose="02020603050405020304" pitchFamily="18" charset="0"/>
              </a:rPr>
              <a:t>Paramètres opérationnels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Quels outils juridiques utiliser ? Outils statutaires et / ou extra statutaires ? Avantages / inconvénients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latin typeface="Arial" panose="020B0604020202020204" pitchFamily="34" charset="0"/>
                <a:ea typeface="Calibri" panose="020F0502020204030204" pitchFamily="34" charset="0"/>
                <a:cs typeface="Times New Roman" panose="02020603050405020304" pitchFamily="18" charset="0"/>
              </a:rPr>
              <a:t>Les mécanismes d’ajustement de prix en faveur des investisseurs</a:t>
            </a:r>
            <a:endParaRPr lang="fr-FR" sz="1100">
              <a:solidFill>
                <a:srgbClr val="142046"/>
              </a:solidFill>
              <a:effectLst/>
              <a:latin typeface="Lora" pitchFamily="2"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latin typeface="Arial" panose="020B0604020202020204" pitchFamily="34" charset="0"/>
                <a:ea typeface="Calibri" panose="020F0502020204030204" pitchFamily="34" charset="0"/>
                <a:cs typeface="Times New Roman" panose="02020603050405020304" pitchFamily="18" charset="0"/>
              </a:rPr>
              <a:t>Inventaire des mécanismes applicables : séquençage de l’investissement, correctifs de la valorisation d’entrée (</a:t>
            </a:r>
            <a:r>
              <a:rPr lang="fr-FR" sz="1100" err="1">
                <a:solidFill>
                  <a:srgbClr val="142046"/>
                </a:solidFill>
                <a:effectLst/>
                <a:latin typeface="Arial" panose="020B0604020202020204" pitchFamily="34" charset="0"/>
                <a:ea typeface="Calibri" panose="020F0502020204030204" pitchFamily="34" charset="0"/>
                <a:cs typeface="Times New Roman" panose="02020603050405020304" pitchFamily="18" charset="0"/>
              </a:rPr>
              <a:t>Rachet</a:t>
            </a:r>
            <a:r>
              <a:rPr lang="fr-FR" sz="1100">
                <a:solidFill>
                  <a:srgbClr val="142046"/>
                </a:solidFill>
                <a:effectLst/>
                <a:latin typeface="Arial" panose="020B0604020202020204" pitchFamily="34" charset="0"/>
                <a:ea typeface="Calibri" panose="020F0502020204030204" pitchFamily="34" charset="0"/>
                <a:cs typeface="Times New Roman" panose="02020603050405020304" pitchFamily="18" charset="0"/>
              </a:rPr>
              <a:t>), garantie d’actif et de passif, répartition préférentielle du prix de sortie (liquidation préférence)</a:t>
            </a:r>
            <a:endParaRPr lang="fr-FR" sz="1100">
              <a:solidFill>
                <a:srgbClr val="142046"/>
              </a:solidFill>
              <a:effectLst/>
              <a:latin typeface="Lora" pitchFamily="2"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latin typeface="Arial" panose="020B0604020202020204" pitchFamily="34" charset="0"/>
                <a:ea typeface="Calibri" panose="020F0502020204030204" pitchFamily="34" charset="0"/>
                <a:cs typeface="Times New Roman" panose="02020603050405020304" pitchFamily="18" charset="0"/>
              </a:rPr>
              <a:t>Critères de choix des mécanismes en fonction des situations : de l’entrée à la sortie / fonction du type d’opérations d’investissement</a:t>
            </a:r>
            <a:endParaRPr lang="fr-FR" sz="1100">
              <a:solidFill>
                <a:srgbClr val="142046"/>
              </a:solidFill>
              <a:effectLst/>
              <a:latin typeface="Lora" pitchFamily="2" charset="0"/>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latin typeface="Arial" panose="020B0604020202020204" pitchFamily="34" charset="0"/>
                <a:ea typeface="Calibri" panose="020F0502020204030204" pitchFamily="34" charset="0"/>
                <a:cs typeface="Times New Roman" panose="02020603050405020304" pitchFamily="18" charset="0"/>
              </a:rPr>
              <a:t>Les mécanismes d’incitation et d’intéressement des dirigeants et de leurs collaborateurs</a:t>
            </a:r>
            <a:endParaRPr lang="fr-FR" sz="1100">
              <a:solidFill>
                <a:srgbClr val="142046"/>
              </a:solidFill>
              <a:effectLst/>
              <a:latin typeface="Lora" pitchFamily="2"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latin typeface="Arial" panose="020B0604020202020204" pitchFamily="34" charset="0"/>
                <a:ea typeface="Calibri" panose="020F0502020204030204" pitchFamily="34" charset="0"/>
                <a:cs typeface="Times New Roman" panose="02020603050405020304" pitchFamily="18" charset="0"/>
              </a:rPr>
              <a:t>Les principes directeurs</a:t>
            </a:r>
            <a:endParaRPr lang="fr-FR" sz="1100">
              <a:solidFill>
                <a:srgbClr val="142046"/>
              </a:solidFill>
              <a:effectLst/>
              <a:latin typeface="Lora" pitchFamily="2"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latin typeface="Arial" panose="020B0604020202020204" pitchFamily="34" charset="0"/>
                <a:ea typeface="Calibri" panose="020F0502020204030204" pitchFamily="34" charset="0"/>
                <a:cs typeface="Times New Roman" panose="02020603050405020304" pitchFamily="18" charset="0"/>
              </a:rPr>
              <a:t>Inventaires des mécanismes applicables : outils d’intéressement légaux et instruments </a:t>
            </a:r>
            <a:endParaRPr lang="fr-FR" sz="1100">
              <a:solidFill>
                <a:srgbClr val="142046"/>
              </a:solidFill>
              <a:effectLst/>
              <a:latin typeface="Lora" pitchFamily="2"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latin typeface="Arial" panose="020B0604020202020204" pitchFamily="34" charset="0"/>
                <a:ea typeface="Calibri" panose="020F0502020204030204" pitchFamily="34" charset="0"/>
                <a:cs typeface="Times New Roman" panose="02020603050405020304" pitchFamily="18" charset="0"/>
              </a:rPr>
              <a:t>Les pratiques recommandées ou au contraire déconseillées</a:t>
            </a:r>
            <a:endParaRPr lang="fr-FR" sz="1100">
              <a:solidFill>
                <a:srgbClr val="142046"/>
              </a:solidFill>
              <a:effectLst/>
              <a:latin typeface="Lora" pitchFamily="2" charset="0"/>
              <a:ea typeface="Calibri" panose="020F0502020204030204" pitchFamily="34" charset="0"/>
              <a:cs typeface="Times New Roman" panose="02020603050405020304" pitchFamily="18" charset="0"/>
            </a:endParaRPr>
          </a:p>
          <a:p>
            <a:pPr>
              <a:lnSpc>
                <a:spcPct val="107000"/>
              </a:lnSpc>
            </a:pPr>
            <a:r>
              <a:rPr lang="fr-FR" sz="1200">
                <a:solidFill>
                  <a:srgbClr val="142046"/>
                </a:solidFill>
                <a:effectLst/>
                <a:ea typeface="Calibri" panose="020F0502020204030204" pitchFamily="34" charset="0"/>
                <a:cs typeface="Times New Roman" panose="02020603050405020304" pitchFamily="18" charset="0"/>
              </a:rPr>
              <a:t> </a:t>
            </a:r>
          </a:p>
          <a:p>
            <a:endParaRPr lang="fr-FR" sz="1100"/>
          </a:p>
        </p:txBody>
      </p:sp>
    </p:spTree>
    <p:extLst>
      <p:ext uri="{BB962C8B-B14F-4D97-AF65-F5344CB8AC3E}">
        <p14:creationId xmlns:p14="http://schemas.microsoft.com/office/powerpoint/2010/main" val="309338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latin typeface="Beausite Grand Regular"/>
                <a:cs typeface="Times New Roman" panose="02020603050405020304" pitchFamily="18" charset="0"/>
              </a:rPr>
              <a:t>FUSIONS-ACQUISITIONS &amp; PRIVATE EQUITY</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11</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1037990"/>
            <a:ext cx="9464098" cy="577915"/>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LES FONDAMENTAUX DU CAPITAL-INVESTISSEMENT POUR LES ENTREPRENEURS  </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257850"/>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Comprendre l’univers du capital investissement et mieux connaître ses acteurs</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Anticiper et réussir ses rencontres et négociations avec des investisseurs financiers</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gn="just">
              <a:lnSpc>
                <a:spcPct val="107000"/>
              </a:lnSpc>
              <a:spcBef>
                <a:spcPts val="1800"/>
              </a:spcBef>
              <a:spcAft>
                <a:spcPts val="800"/>
              </a:spcAft>
            </a:pPr>
            <a:r>
              <a:rPr lang="fr-FR" sz="1200" b="1">
                <a:solidFill>
                  <a:srgbClr val="0000BD"/>
                </a:solidFill>
                <a:cs typeface="Times New Roman" panose="02020603050405020304" pitchFamily="18" charset="0"/>
              </a:rPr>
              <a:t>Public</a:t>
            </a: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Dirigeants de PME envisageant le recours à des investisseurs financiers, accélérateurs, incubateurs</a:t>
            </a:r>
          </a:p>
          <a:p>
            <a:pPr lvl="0">
              <a:lnSpc>
                <a:spcPct val="107000"/>
              </a:lnSpc>
              <a:spcAft>
                <a:spcPts val="800"/>
              </a:spcAft>
              <a:buClr>
                <a:srgbClr val="FF0000"/>
              </a:buClr>
              <a:buSzPts val="800"/>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046621"/>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Qu’est-ce qu’un capital investisseur ? Comment se met en place une opération d’investissement ?</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Comment se crée et fonctionne une société de capital-investissement ?</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segmentation par métier (capital risque, capital développement et capital transmission)</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Où la performance d’un fonds d’investissement ne se mesure pas comme celle de l’entreprise objet de l’investissement (TRI / Multiple) ?</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Comment s’organise et se réalise une opération d’investissement ?</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pourparlers et la lettre d’intention, clé de voute de l’opération</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cristallisation et la phase de réalisation de l’opération </a:t>
            </a:r>
          </a:p>
          <a:p>
            <a:endParaRPr lang="fr-FR" sz="1100"/>
          </a:p>
        </p:txBody>
      </p:sp>
    </p:spTree>
    <p:extLst>
      <p:ext uri="{BB962C8B-B14F-4D97-AF65-F5344CB8AC3E}">
        <p14:creationId xmlns:p14="http://schemas.microsoft.com/office/powerpoint/2010/main" val="61158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latin typeface="Beausite Grand Regular"/>
                <a:cs typeface="Times New Roman" panose="02020603050405020304" pitchFamily="18" charset="0"/>
              </a:rPr>
              <a:t>FUSIONS-ACQUISITIONS &amp; PRIVATE EQUITY</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12</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1029021"/>
            <a:ext cx="9464098" cy="577915"/>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LES 3 PRINCIPALES RAISONS QUI EMPECHENT UN ENTREPRENEUR LEVANT DES FONDS D’ETRE SUR QU’IL CONCLUT LE BON ACCORD D’INVESTISSEMENT  </a:t>
            </a:r>
          </a:p>
          <a:p>
            <a:pPr>
              <a:lnSpc>
                <a:spcPct val="107000"/>
              </a:lnSpc>
              <a:spcBef>
                <a:spcPts val="200"/>
              </a:spcBef>
            </a:pPr>
            <a:endParaRPr lang="fr-FR" sz="5600" b="1">
              <a:solidFill>
                <a:srgbClr val="142046"/>
              </a:solidFill>
              <a:latin typeface="+mn-lt"/>
              <a:cs typeface="Times New Roman" panose="02020603050405020304" pitchFamily="18" charset="0"/>
            </a:endParaRP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4767587"/>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Prendre conscience des causes principales d’échec</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Mesurer l’importance du problème</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Comprendre les solutions</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gn="just">
              <a:lnSpc>
                <a:spcPct val="107000"/>
              </a:lnSpc>
              <a:spcBef>
                <a:spcPts val="1800"/>
              </a:spcBef>
              <a:spcAft>
                <a:spcPts val="800"/>
              </a:spcAft>
            </a:pPr>
            <a:r>
              <a:rPr lang="fr-FR" sz="1200" b="1">
                <a:solidFill>
                  <a:srgbClr val="0000BD"/>
                </a:solidFill>
                <a:cs typeface="Times New Roman" panose="02020603050405020304" pitchFamily="18" charset="0"/>
              </a:rPr>
              <a:t>Public</a:t>
            </a: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ou fondateurs de PME innovantes envisageant une levée de fonds auprès d’investisseurs professionnels, accélérateurs, incubateurs, clusters</a:t>
            </a:r>
          </a:p>
          <a:p>
            <a:pPr>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339265"/>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Pourquoi et comment préparer sa négociation ?</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L’importance de ne pas de focaliser sur les points mineurs ou non refusables de la négociation</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Découvrir en quoi consiste l’explication de ses intérêts essentiels (*) d’actionnaire et d’entrepreneur en amont de toute levée de fonds</a:t>
            </a:r>
          </a:p>
          <a:p>
            <a:pPr marL="450215">
              <a:lnSpc>
                <a:spcPct val="107000"/>
              </a:lnSpc>
              <a:spcAft>
                <a:spcPts val="800"/>
              </a:spcAft>
            </a:pPr>
            <a:r>
              <a:rPr lang="fr-FR" sz="1200" i="1">
                <a:solidFill>
                  <a:srgbClr val="142046"/>
                </a:solidFill>
                <a:effectLst/>
                <a:ea typeface="Calibri" panose="020F0502020204030204" pitchFamily="34" charset="0"/>
                <a:cs typeface="Times New Roman" panose="02020603050405020304" pitchFamily="18" charset="0"/>
              </a:rPr>
              <a:t>(*) Il s’agit de l’énumération de tous les points qui touchent à son patrimoine professionnel, à son statut de dirigeant et au développement de son entreprise, pour lesquels la levée de fonds peut constituer un risque ou une opportunité</a:t>
            </a:r>
          </a:p>
          <a:p>
            <a:pPr marL="450215">
              <a:lnSpc>
                <a:spcPct val="107000"/>
              </a:lnSpc>
              <a:spcAft>
                <a:spcPts val="800"/>
              </a:spcAft>
            </a:pPr>
            <a:endParaRPr lang="fr-FR" sz="1200" i="1">
              <a:solidFill>
                <a:srgbClr val="142046"/>
              </a:solidFill>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pPr marL="450215">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endParaRPr lang="fr-FR" sz="1100"/>
          </a:p>
        </p:txBody>
      </p:sp>
    </p:spTree>
    <p:extLst>
      <p:ext uri="{BB962C8B-B14F-4D97-AF65-F5344CB8AC3E}">
        <p14:creationId xmlns:p14="http://schemas.microsoft.com/office/powerpoint/2010/main" val="165620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latin typeface="Beausite Grand Regular"/>
                <a:cs typeface="Times New Roman" panose="02020603050405020304" pitchFamily="18" charset="0"/>
              </a:rPr>
              <a:t>FUSIONS-ACQUISITIONS &amp; PRIVATE EQUITY</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dirty="0" smtClean="0"/>
              <a:pPr/>
              <a:t>13</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1034152"/>
            <a:ext cx="9464098" cy="577915"/>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LES PRINCIPALES CAUSES D’ECHEC D’UNE JOINT-VENTURE  </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360442"/>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Une joint-venture pour quoi faire ? A quel moment ?</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principaux enjeux de la joint-venture</a:t>
            </a:r>
          </a:p>
          <a:p>
            <a:pPr lvl="0">
              <a:lnSpc>
                <a:spcPct val="107000"/>
              </a:lnSpc>
              <a:spcAft>
                <a:spcPts val="800"/>
              </a:spcAft>
              <a:buClr>
                <a:srgbClr val="FF0000"/>
              </a:buClr>
              <a:buSzPts val="800"/>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gn="just">
              <a:lnSpc>
                <a:spcPct val="107000"/>
              </a:lnSpc>
              <a:spcBef>
                <a:spcPts val="1800"/>
              </a:spcBef>
              <a:spcAft>
                <a:spcPts val="800"/>
              </a:spcAft>
            </a:pPr>
            <a:r>
              <a:rPr lang="fr-FR" sz="1200" b="1">
                <a:solidFill>
                  <a:srgbClr val="0000BD"/>
                </a:solidFill>
                <a:cs typeface="Times New Roman" panose="02020603050405020304" pitchFamily="18" charset="0"/>
              </a:rPr>
              <a:t>Public</a:t>
            </a: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de l’innovation et directeurs généraux de PME innovantes, directeurs d’investissement de société de gestion de fonds de capital risque</a:t>
            </a:r>
          </a:p>
          <a:p>
            <a:pPr>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5300297"/>
          </a:xfrm>
          <a:prstGeom prst="rect">
            <a:avLst/>
          </a:prstGeom>
          <a:noFill/>
        </p:spPr>
        <p:txBody>
          <a:bodyPr wrap="square" rtlCol="0">
            <a:spAutoFit/>
          </a:bodyPr>
          <a:lstStyle/>
          <a:p>
            <a:pPr algn="just">
              <a:lnSpc>
                <a:spcPct val="107000"/>
              </a:lnSpc>
              <a:spcBef>
                <a:spcPts val="1800"/>
              </a:spcBef>
            </a:pPr>
            <a:r>
              <a:rPr lang="fr-FR" sz="1100" b="1">
                <a:solidFill>
                  <a:srgbClr val="0000BD"/>
                </a:solidFill>
                <a:effectLst/>
                <a:ea typeface="Times New Roman" panose="02020603050405020304" pitchFamily="18" charset="0"/>
                <a:cs typeface="Times New Roman" panose="02020603050405020304" pitchFamily="18" charset="0"/>
              </a:rPr>
              <a:t>Thèmes abordés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Comment sécuriser la lettre d’intention lors d’un rapprochement d’entreprise ?</a:t>
            </a:r>
          </a:p>
          <a:p>
            <a:pPr marL="800100" lvl="1" indent="-342900">
              <a:lnSpc>
                <a:spcPct val="107000"/>
              </a:lnSpc>
              <a:buFont typeface="Symbol" panose="05050102010706020507" pitchFamily="18" charset="2"/>
              <a:buChar char=""/>
            </a:pPr>
            <a:r>
              <a:rPr lang="fr-FR" sz="1000">
                <a:solidFill>
                  <a:srgbClr val="142046"/>
                </a:solidFill>
                <a:effectLst/>
                <a:ea typeface="Calibri" panose="020F0502020204030204" pitchFamily="34" charset="0"/>
                <a:cs typeface="Times New Roman" panose="02020603050405020304" pitchFamily="18" charset="0"/>
              </a:rPr>
              <a:t>Rédiger une lettre d’intention, un protocole d’accord ou un accord de confidentialité</a:t>
            </a:r>
          </a:p>
          <a:p>
            <a:pPr marL="800100" lvl="1" indent="-342900">
              <a:lnSpc>
                <a:spcPct val="107000"/>
              </a:lnSpc>
              <a:buFont typeface="Symbol" panose="05050102010706020507" pitchFamily="18" charset="2"/>
              <a:buChar char=""/>
            </a:pPr>
            <a:r>
              <a:rPr lang="fr-FR" sz="1000">
                <a:solidFill>
                  <a:srgbClr val="142046"/>
                </a:solidFill>
                <a:effectLst/>
                <a:ea typeface="Calibri" panose="020F0502020204030204" pitchFamily="34" charset="0"/>
                <a:cs typeface="Times New Roman" panose="02020603050405020304" pitchFamily="18" charset="0"/>
              </a:rPr>
              <a:t>Gérer la rupture des négociations</a:t>
            </a:r>
          </a:p>
          <a:p>
            <a:pPr marL="342900" lvl="0" indent="-342900">
              <a:lnSpc>
                <a:spcPct val="107000"/>
              </a:lnSpc>
              <a:buClr>
                <a:srgbClr val="FF0000"/>
              </a:buClr>
              <a:buSzPts val="800"/>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Choisir la forme juridique de joint-venture la mieux adaptée</a:t>
            </a:r>
          </a:p>
          <a:p>
            <a:pPr marL="800100" lvl="1" indent="-342900">
              <a:lnSpc>
                <a:spcPct val="107000"/>
              </a:lnSpc>
              <a:buFont typeface="Symbol" panose="05050102010706020507" pitchFamily="18" charset="2"/>
              <a:buChar char=""/>
            </a:pPr>
            <a:r>
              <a:rPr lang="fr-FR" sz="1000">
                <a:solidFill>
                  <a:srgbClr val="142046"/>
                </a:solidFill>
                <a:effectLst/>
                <a:ea typeface="Calibri" panose="020F0502020204030204" pitchFamily="34" charset="0"/>
                <a:cs typeface="Times New Roman" panose="02020603050405020304" pitchFamily="18" charset="0"/>
              </a:rPr>
              <a:t>La joint-venture « sociétaire » ou « contractuelle »</a:t>
            </a:r>
          </a:p>
          <a:p>
            <a:pPr marL="342900" lvl="0" indent="-342900">
              <a:lnSpc>
                <a:spcPct val="107000"/>
              </a:lnSpc>
              <a:buClr>
                <a:srgbClr val="FF0000"/>
              </a:buClr>
              <a:buSzPts val="800"/>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Constitution d’une joint-venture sous la forme contractuelle</a:t>
            </a:r>
          </a:p>
          <a:p>
            <a:pPr marL="800100" lvl="1" indent="-342900">
              <a:lnSpc>
                <a:spcPct val="107000"/>
              </a:lnSpc>
              <a:buFont typeface="Symbol" panose="05050102010706020507" pitchFamily="18" charset="2"/>
              <a:buChar char=""/>
            </a:pPr>
            <a:r>
              <a:rPr lang="fr-FR" sz="1000">
                <a:solidFill>
                  <a:srgbClr val="142046"/>
                </a:solidFill>
                <a:effectLst/>
                <a:ea typeface="Calibri" panose="020F0502020204030204" pitchFamily="34" charset="0"/>
                <a:cs typeface="Times New Roman" panose="02020603050405020304" pitchFamily="18" charset="0"/>
              </a:rPr>
              <a:t>Les typologies de contrats / avantages et inconvénients principaux</a:t>
            </a:r>
          </a:p>
          <a:p>
            <a:pPr marL="342900" lvl="0" indent="-342900">
              <a:lnSpc>
                <a:spcPct val="107000"/>
              </a:lnSpc>
              <a:buClr>
                <a:srgbClr val="FF0000"/>
              </a:buClr>
              <a:buSzPts val="800"/>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Constituer une joint-venture sous forme de société</a:t>
            </a:r>
          </a:p>
          <a:p>
            <a:pPr marL="800100" lvl="1" indent="-342900">
              <a:lnSpc>
                <a:spcPct val="107000"/>
              </a:lnSpc>
              <a:buFont typeface="Symbol" panose="05050102010706020507" pitchFamily="18" charset="2"/>
              <a:buChar char=""/>
            </a:pPr>
            <a:r>
              <a:rPr lang="fr-FR" sz="1000">
                <a:solidFill>
                  <a:srgbClr val="142046"/>
                </a:solidFill>
                <a:effectLst/>
                <a:ea typeface="Calibri" panose="020F0502020204030204" pitchFamily="34" charset="0"/>
                <a:cs typeface="Times New Roman" panose="02020603050405020304" pitchFamily="18" charset="0"/>
              </a:rPr>
              <a:t>Financement : les modes et la répartition du financement de la joint-venture entre les associés / répartition du capital</a:t>
            </a:r>
          </a:p>
          <a:p>
            <a:pPr marL="800100" lvl="1" indent="-342900">
              <a:lnSpc>
                <a:spcPct val="107000"/>
              </a:lnSpc>
              <a:buFont typeface="Symbol" panose="05050102010706020507" pitchFamily="18" charset="2"/>
              <a:buChar char=""/>
            </a:pPr>
            <a:r>
              <a:rPr lang="fr-FR" sz="1000">
                <a:solidFill>
                  <a:srgbClr val="142046"/>
                </a:solidFill>
                <a:effectLst/>
                <a:ea typeface="Calibri" panose="020F0502020204030204" pitchFamily="34" charset="0"/>
                <a:cs typeface="Times New Roman" panose="02020603050405020304" pitchFamily="18" charset="0"/>
              </a:rPr>
              <a:t>La capitalisation de la joint-venture : la répartition du capital et les différentes formes d’apports (numéraire, nature) / contraintes juridiques et fiscales</a:t>
            </a:r>
          </a:p>
          <a:p>
            <a:pPr marL="800100" lvl="1" indent="-342900">
              <a:lnSpc>
                <a:spcPct val="107000"/>
              </a:lnSpc>
              <a:buFont typeface="Symbol" panose="05050102010706020507" pitchFamily="18" charset="2"/>
              <a:buChar char=""/>
            </a:pPr>
            <a:r>
              <a:rPr lang="fr-FR" sz="1000">
                <a:solidFill>
                  <a:srgbClr val="142046"/>
                </a:solidFill>
                <a:effectLst/>
                <a:ea typeface="Calibri" panose="020F0502020204030204" pitchFamily="34" charset="0"/>
                <a:cs typeface="Times New Roman" panose="02020603050405020304" pitchFamily="18" charset="0"/>
              </a:rPr>
              <a:t>Gouvernance : rédaction des statuts, nomination des organes de direction, droits et obligations des parties et fin de la collaboration</a:t>
            </a:r>
          </a:p>
          <a:p>
            <a:pPr marL="800100" lvl="1" indent="-342900">
              <a:lnSpc>
                <a:spcPct val="107000"/>
              </a:lnSpc>
              <a:buFont typeface="Symbol" panose="05050102010706020507" pitchFamily="18" charset="2"/>
              <a:buChar char=""/>
            </a:pPr>
            <a:r>
              <a:rPr lang="fr-FR" sz="1000">
                <a:solidFill>
                  <a:srgbClr val="142046"/>
                </a:solidFill>
                <a:effectLst/>
                <a:ea typeface="Calibri" panose="020F0502020204030204" pitchFamily="34" charset="0"/>
                <a:cs typeface="Times New Roman" panose="02020603050405020304" pitchFamily="18" charset="0"/>
              </a:rPr>
              <a:t>Relations entre associés : le pacte d’associés (répartition des résultats, agrément, droit de préemption, clauses de résolution de conflits etc.)</a:t>
            </a:r>
          </a:p>
          <a:p>
            <a:pPr marL="800100" lvl="1" indent="-342900">
              <a:lnSpc>
                <a:spcPct val="107000"/>
              </a:lnSpc>
              <a:buFont typeface="Symbol" panose="05050102010706020507" pitchFamily="18" charset="2"/>
              <a:buChar char=""/>
            </a:pPr>
            <a:r>
              <a:rPr lang="fr-FR" sz="1000">
                <a:solidFill>
                  <a:srgbClr val="142046"/>
                </a:solidFill>
                <a:effectLst/>
                <a:ea typeface="Calibri" panose="020F0502020204030204" pitchFamily="34" charset="0"/>
                <a:cs typeface="Times New Roman" panose="02020603050405020304" pitchFamily="18" charset="0"/>
              </a:rPr>
              <a:t>La propriété intellectuelle : les droits de propriété intellectuelle préexistants et les droits de propriété intellectuelle développés dans le cadre de la joint-venture et leur sort à la fin de la joint-venture</a:t>
            </a:r>
          </a:p>
          <a:p>
            <a:pPr marL="342900" lvl="0" indent="-342900">
              <a:lnSpc>
                <a:spcPct val="107000"/>
              </a:lnSpc>
              <a:buClr>
                <a:srgbClr val="FF0000"/>
              </a:buClr>
              <a:buSzPts val="800"/>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joint-venture et son environnement opérationnel :</a:t>
            </a:r>
          </a:p>
          <a:p>
            <a:pPr marL="800100" lvl="1" indent="-342900">
              <a:lnSpc>
                <a:spcPct val="107000"/>
              </a:lnSpc>
              <a:buFont typeface="Symbol" panose="05050102010706020507" pitchFamily="18" charset="2"/>
              <a:buChar char=""/>
            </a:pPr>
            <a:r>
              <a:rPr lang="fr-FR" sz="1000">
                <a:solidFill>
                  <a:srgbClr val="142046"/>
                </a:solidFill>
                <a:effectLst/>
                <a:ea typeface="Calibri" panose="020F0502020204030204" pitchFamily="34" charset="0"/>
                <a:cs typeface="Times New Roman" panose="02020603050405020304" pitchFamily="18" charset="0"/>
              </a:rPr>
              <a:t>Les contrats passés entre la joint-venture et ses partenaires : accords collaboratifs, consortium, licences contrats de distribution etc.</a:t>
            </a:r>
          </a:p>
          <a:p>
            <a:pPr>
              <a:lnSpc>
                <a:spcPct val="107000"/>
              </a:lnSpc>
            </a:pPr>
            <a:endParaRPr lang="fr-FR" sz="1000">
              <a:solidFill>
                <a:srgbClr val="142046"/>
              </a:solidFill>
              <a:effectLst/>
              <a:ea typeface="Calibri" panose="020F0502020204030204" pitchFamily="34" charset="0"/>
              <a:cs typeface="Times New Roman" panose="02020603050405020304" pitchFamily="18" charset="0"/>
            </a:endParaRPr>
          </a:p>
          <a:p>
            <a:endParaRPr lang="fr-FR" sz="1100"/>
          </a:p>
        </p:txBody>
      </p:sp>
    </p:spTree>
    <p:extLst>
      <p:ext uri="{BB962C8B-B14F-4D97-AF65-F5344CB8AC3E}">
        <p14:creationId xmlns:p14="http://schemas.microsoft.com/office/powerpoint/2010/main" val="332033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7F7B3386-EDBE-AC45-970D-65420D5C2367}"/>
              </a:ext>
            </a:extLst>
          </p:cNvPr>
          <p:cNvSpPr>
            <a:spLocks noGrp="1"/>
          </p:cNvSpPr>
          <p:nvPr>
            <p:ph type="subTitle" idx="1"/>
          </p:nvPr>
        </p:nvSpPr>
        <p:spPr/>
        <p:txBody>
          <a:bodyPr/>
          <a:lstStyle/>
          <a:p>
            <a:endParaRPr lang="fr-FR"/>
          </a:p>
        </p:txBody>
      </p:sp>
      <p:sp>
        <p:nvSpPr>
          <p:cNvPr id="3" name="Espace réservé du texte 2">
            <a:extLst>
              <a:ext uri="{FF2B5EF4-FFF2-40B4-BE49-F238E27FC236}">
                <a16:creationId xmlns:a16="http://schemas.microsoft.com/office/drawing/2014/main" id="{8DCC7FAD-A4CC-314E-8C39-54EA5EBB893C}"/>
              </a:ext>
            </a:extLst>
          </p:cNvPr>
          <p:cNvSpPr>
            <a:spLocks noGrp="1"/>
          </p:cNvSpPr>
          <p:nvPr>
            <p:ph type="body" sz="quarter" idx="12"/>
          </p:nvPr>
        </p:nvSpPr>
        <p:spPr/>
        <p:txBody>
          <a:bodyPr/>
          <a:lstStyle/>
          <a:p>
            <a:r>
              <a:rPr lang="fr-FR"/>
              <a:t>2</a:t>
            </a:r>
          </a:p>
        </p:txBody>
      </p:sp>
      <p:sp>
        <p:nvSpPr>
          <p:cNvPr id="2" name="Espace réservé du texte 1">
            <a:extLst>
              <a:ext uri="{FF2B5EF4-FFF2-40B4-BE49-F238E27FC236}">
                <a16:creationId xmlns:a16="http://schemas.microsoft.com/office/drawing/2014/main" id="{FB032E9E-A629-7C4C-A538-3DFF3846419B}"/>
              </a:ext>
            </a:extLst>
          </p:cNvPr>
          <p:cNvSpPr>
            <a:spLocks noGrp="1"/>
          </p:cNvSpPr>
          <p:nvPr>
            <p:ph type="body" sz="quarter" idx="13"/>
          </p:nvPr>
        </p:nvSpPr>
        <p:spPr/>
        <p:txBody>
          <a:bodyPr/>
          <a:lstStyle/>
          <a:p>
            <a:r>
              <a:rPr lang="fr-FR" sz="2800" b="1" kern="0">
                <a:solidFill>
                  <a:srgbClr val="FF1F31"/>
                </a:solidFill>
                <a:effectLst/>
                <a:latin typeface="Beausite Grand Regular"/>
                <a:ea typeface="Times New Roman" panose="02020603050405020304" pitchFamily="18" charset="0"/>
                <a:cs typeface="Times New Roman" panose="02020603050405020304" pitchFamily="18" charset="0"/>
              </a:rPr>
              <a:t>Fiscalité des entreprises</a:t>
            </a:r>
          </a:p>
          <a:p>
            <a:endParaRPr lang="fr-FR"/>
          </a:p>
        </p:txBody>
      </p:sp>
    </p:spTree>
    <p:extLst>
      <p:ext uri="{BB962C8B-B14F-4D97-AF65-F5344CB8AC3E}">
        <p14:creationId xmlns:p14="http://schemas.microsoft.com/office/powerpoint/2010/main" val="318859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FISCALITE DES ENTREPRISES </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15</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17500" y="897157"/>
            <a:ext cx="9464098" cy="776177"/>
          </a:xfrm>
        </p:spPr>
        <p:txBody>
          <a:bodyPr>
            <a:normAutofit fontScale="25000" lnSpcReduction="20000"/>
          </a:bodyPr>
          <a:lstStyle/>
          <a:p>
            <a:pPr indent="-400050">
              <a:spcBef>
                <a:spcPts val="0"/>
              </a:spcBef>
            </a:pPr>
            <a:r>
              <a:rPr lang="fr-FR" sz="5600" b="1">
                <a:solidFill>
                  <a:srgbClr val="142046"/>
                </a:solidFill>
                <a:effectLst/>
                <a:latin typeface="+mn-lt"/>
                <a:ea typeface="Times New Roman" panose="02020603050405020304" pitchFamily="18" charset="0"/>
                <a:cs typeface="Times New Roman" panose="02020603050405020304" pitchFamily="18" charset="0"/>
              </a:rPr>
              <a:t>CONTROLE FISCAL : ETRE A EGALITE D’ARMES AVEC L’ADMINISTRATION FISCALE</a:t>
            </a:r>
          </a:p>
          <a:p>
            <a:pPr indent="-400050">
              <a:spcBef>
                <a:spcPts val="0"/>
              </a:spcBef>
            </a:pPr>
            <a:r>
              <a:rPr lang="fr-FR" sz="3600">
                <a:solidFill>
                  <a:srgbClr val="142046"/>
                </a:solidFill>
                <a:effectLst/>
                <a:latin typeface="+mn-lt"/>
                <a:ea typeface="Calibri" panose="020F0502020204030204" pitchFamily="34" charset="0"/>
                <a:cs typeface="Times New Roman" panose="02020603050405020304" pitchFamily="18" charset="0"/>
              </a:rPr>
              <a:t>Appréhendez sereinement les contrôles fiscaux en apprenant à en maîtriser les points essentiels</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968685"/>
          </a:xfrm>
          <a:prstGeom prst="rect">
            <a:avLst/>
          </a:prstGeom>
          <a:noFill/>
        </p:spPr>
        <p:txBody>
          <a:bodyPr wrap="square" rtlCol="0">
            <a:spAutoFit/>
          </a:bodyPr>
          <a:lstStyle/>
          <a:p>
            <a:pPr algn="just">
              <a:lnSpc>
                <a:spcPct val="107000"/>
              </a:lnSpc>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anticiper un contrôle</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préparer un contrôle fiscal imminent</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gérer un contrôle fiscal efficacement</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les voies de recours</a:t>
            </a:r>
          </a:p>
          <a:p>
            <a:pPr algn="just">
              <a:lnSpc>
                <a:spcPct val="107000"/>
              </a:lnSpc>
              <a:spcAft>
                <a:spcPts val="800"/>
              </a:spcAft>
            </a:pPr>
            <a:endParaRPr lang="fr-FR" sz="600" b="1">
              <a:solidFill>
                <a:srgbClr val="0000BD"/>
              </a:solidFill>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gn="just">
              <a:lnSpc>
                <a:spcPct val="107000"/>
              </a:lnSpc>
              <a:spcAft>
                <a:spcPts val="800"/>
              </a:spcAft>
            </a:pPr>
            <a:endParaRPr lang="fr-FR" sz="1000" b="1">
              <a:solidFill>
                <a:srgbClr val="0000BD"/>
              </a:solidFill>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généraux, directeurs d’investissement de société de gestion de fonds d’investissement</a:t>
            </a:r>
            <a:endParaRPr lang="fr-FR" sz="1200">
              <a:solidFill>
                <a:srgbClr val="142046"/>
              </a:solidFill>
              <a:ea typeface="Calibri" panose="020F0502020204030204" pitchFamily="34" charset="0"/>
              <a:cs typeface="Times New Roman" panose="02020603050405020304" pitchFamily="18" charset="0"/>
            </a:endParaRPr>
          </a:p>
          <a:p>
            <a:pPr algn="just">
              <a:lnSpc>
                <a:spcPct val="107000"/>
              </a:lnSpc>
              <a:spcAft>
                <a:spcPts val="800"/>
              </a:spcAft>
            </a:pPr>
            <a:endParaRPr lang="fr-FR" sz="3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5192960"/>
          </a:xfrm>
          <a:prstGeom prst="rect">
            <a:avLst/>
          </a:prstGeom>
          <a:noFill/>
        </p:spPr>
        <p:txBody>
          <a:bodyPr wrap="square" rtlCol="0">
            <a:spAutoFit/>
          </a:bodyPr>
          <a:lstStyle/>
          <a:p>
            <a:pPr algn="just">
              <a:lnSpc>
                <a:spcPct val="107000"/>
              </a:lnSpc>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Avant tout contrôle</a:t>
            </a:r>
          </a:p>
          <a:p>
            <a:pPr lvl="0">
              <a:lnSpc>
                <a:spcPct val="107000"/>
              </a:lnSpc>
              <a:buClr>
                <a:srgbClr val="FF0000"/>
              </a:buClr>
              <a:buSzPts val="800"/>
            </a:pP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Identification des actions et opérations susceptibles de déclencher un contrôle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Identification des principaux postes habituellement contrôlés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Identification des risques fiscaux de l’entreprise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Méthodes de limitation des risques</a:t>
            </a:r>
          </a:p>
          <a:p>
            <a:pPr>
              <a:lnSpc>
                <a:spcPct val="107000"/>
              </a:lnSpc>
              <a:spcAft>
                <a:spcPts val="800"/>
              </a:spcAft>
            </a:pPr>
            <a:r>
              <a:rPr lang="fr-FR" sz="1100">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Après la réception d’un avis de vérification</a:t>
            </a:r>
          </a:p>
          <a:p>
            <a:pPr lvl="0">
              <a:lnSpc>
                <a:spcPct val="107000"/>
              </a:lnSpc>
              <a:buClr>
                <a:srgbClr val="FF0000"/>
              </a:buClr>
              <a:buSzPts val="800"/>
            </a:pP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Identifier l’étendue du contrôle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Organiser le contrôle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Préparer le contrôle et définir une stratégie</a:t>
            </a:r>
          </a:p>
          <a:p>
            <a:pPr>
              <a:lnSpc>
                <a:spcPct val="107000"/>
              </a:lnSpc>
              <a:spcAft>
                <a:spcPts val="800"/>
              </a:spcAft>
            </a:pPr>
            <a:r>
              <a:rPr lang="fr-FR" sz="1100">
                <a:solidFill>
                  <a:srgbClr val="142046"/>
                </a:solidFill>
                <a:effectLst/>
                <a:ea typeface="Calibri" panose="020F0502020204030204" pitchFamily="34" charset="0"/>
                <a:cs typeface="Times New Roman" panose="02020603050405020304" pitchFamily="18" charset="0"/>
              </a:rPr>
              <a:t>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Pendant le contrôle</a:t>
            </a:r>
          </a:p>
          <a:p>
            <a:pPr lvl="0">
              <a:lnSpc>
                <a:spcPct val="107000"/>
              </a:lnSpc>
              <a:buClr>
                <a:srgbClr val="FF0000"/>
              </a:buClr>
              <a:buSzPts val="800"/>
            </a:pP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L’attitude à adopter</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pièges à éviter</a:t>
            </a:r>
          </a:p>
          <a:p>
            <a:pPr>
              <a:lnSpc>
                <a:spcPct val="107000"/>
              </a:lnSpc>
              <a:spcAft>
                <a:spcPts val="800"/>
              </a:spcAft>
            </a:pPr>
            <a:r>
              <a:rPr lang="fr-FR" sz="1100">
                <a:solidFill>
                  <a:srgbClr val="142046"/>
                </a:solidFill>
                <a:effectLst/>
                <a:ea typeface="Calibri" panose="020F0502020204030204" pitchFamily="34" charset="0"/>
                <a:cs typeface="Times New Roman" panose="02020603050405020304" pitchFamily="18" charset="0"/>
              </a:rPr>
              <a:t>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Après le contrôle</a:t>
            </a:r>
          </a:p>
          <a:p>
            <a:pPr lvl="0">
              <a:lnSpc>
                <a:spcPct val="107000"/>
              </a:lnSpc>
              <a:buClr>
                <a:srgbClr val="FF0000"/>
              </a:buClr>
              <a:buSzPts val="800"/>
            </a:pP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Délais de recours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Voies de recours </a:t>
            </a:r>
            <a:r>
              <a:rPr lang="fr-FR" sz="1100" err="1">
                <a:solidFill>
                  <a:srgbClr val="142046"/>
                </a:solidFill>
                <a:effectLst/>
                <a:ea typeface="Calibri" panose="020F0502020204030204" pitchFamily="34" charset="0"/>
                <a:cs typeface="Times New Roman" panose="02020603050405020304" pitchFamily="18" charset="0"/>
              </a:rPr>
              <a:t>pré-contentieuses</a:t>
            </a:r>
            <a:r>
              <a:rPr lang="fr-FR" sz="1100">
                <a:solidFill>
                  <a:srgbClr val="142046"/>
                </a:solidFill>
                <a:effectLst/>
                <a:ea typeface="Calibri" panose="020F0502020204030204" pitchFamily="34" charset="0"/>
                <a:cs typeface="Times New Roman" panose="02020603050405020304" pitchFamily="18" charset="0"/>
              </a:rPr>
              <a:t> / contentieuses</a:t>
            </a:r>
          </a:p>
          <a:p>
            <a:endParaRPr lang="fr-FR"/>
          </a:p>
        </p:txBody>
      </p:sp>
    </p:spTree>
    <p:extLst>
      <p:ext uri="{BB962C8B-B14F-4D97-AF65-F5344CB8AC3E}">
        <p14:creationId xmlns:p14="http://schemas.microsoft.com/office/powerpoint/2010/main" val="219143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FISCALITE DES ENTREPRISES </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16</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17500" y="923996"/>
            <a:ext cx="9464098" cy="776177"/>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LA GESTION DES DEFICITS DANS LES SOCIETES DE CAPITAUX</a:t>
            </a:r>
          </a:p>
          <a:p>
            <a:pPr algn="just">
              <a:lnSpc>
                <a:spcPct val="107000"/>
              </a:lnSpc>
              <a:spcBef>
                <a:spcPts val="1800"/>
              </a:spcBef>
              <a:spcAft>
                <a:spcPts val="800"/>
              </a:spcAft>
            </a:pPr>
            <a:r>
              <a:rPr lang="fr-FR" sz="4000">
                <a:solidFill>
                  <a:srgbClr val="142046"/>
                </a:solidFill>
                <a:latin typeface="+mn-lt"/>
                <a:cs typeface="Times New Roman" panose="02020603050405020304" pitchFamily="18" charset="0"/>
              </a:rPr>
              <a:t>les Optimisez la gestion de vos déficits en maîtrisant les subtilités offertes par le droit fiscal</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4944623"/>
          </a:xfrm>
          <a:prstGeom prst="rect">
            <a:avLst/>
          </a:prstGeom>
          <a:noFill/>
        </p:spPr>
        <p:txBody>
          <a:bodyPr wrap="square" rtlCol="0">
            <a:spAutoFit/>
          </a:bodyPr>
          <a:lstStyle/>
          <a:p>
            <a:pPr algn="just">
              <a:lnSpc>
                <a:spcPct val="107000"/>
              </a:lnSpc>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Maîtriser l’intégralité des règles fiscales des déficits dans les sociétés de capitaux</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Bénéficier du dernier état de la jurisprudence en matière de déficits</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Assurer la transmission des déficits en cas de restructuration</a:t>
            </a:r>
          </a:p>
          <a:p>
            <a:pPr algn="just">
              <a:lnSpc>
                <a:spcPct val="107000"/>
              </a:lnSpc>
              <a:spcAft>
                <a:spcPts val="800"/>
              </a:spcAft>
            </a:pPr>
            <a:r>
              <a:rPr lang="fr-FR" sz="1200" b="1">
                <a:solidFill>
                  <a:srgbClr val="142046"/>
                </a:solidFill>
                <a:effectLst/>
                <a:ea typeface="Times New Roman" panose="02020603050405020304" pitchFamily="18" charset="0"/>
                <a:cs typeface="Times New Roman" panose="02020603050405020304" pitchFamily="18" charset="0"/>
              </a:rPr>
              <a:t> </a:t>
            </a: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142046"/>
                </a:solidFill>
                <a:effectLst/>
                <a:ea typeface="Times New Roman" panose="02020603050405020304" pitchFamily="18" charset="0"/>
                <a:cs typeface="Times New Roman" panose="02020603050405020304" pitchFamily="18" charset="0"/>
              </a:rPr>
              <a:t> </a:t>
            </a: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généraux, directeurs d’investissement de société de gestion de fonds d’investissement,</a:t>
            </a:r>
            <a:r>
              <a:rPr lang="fr-FR" sz="1200" b="0" i="0">
                <a:solidFill>
                  <a:srgbClr val="25282D"/>
                </a:solidFill>
                <a:effectLst/>
                <a:latin typeface="Montserrat" panose="00000500000000000000" pitchFamily="2" charset="0"/>
              </a:rPr>
              <a:t> </a:t>
            </a:r>
            <a:r>
              <a:rPr lang="fr-FR" sz="1200">
                <a:solidFill>
                  <a:srgbClr val="142046"/>
                </a:solidFill>
                <a:cs typeface="Times New Roman" panose="02020603050405020304" pitchFamily="18" charset="0"/>
              </a:rPr>
              <a:t>Juristes - Responsables de services </a:t>
            </a:r>
          </a:p>
          <a:p>
            <a:pPr>
              <a:lnSpc>
                <a:spcPct val="107000"/>
              </a:lnSpc>
              <a:spcAft>
                <a:spcPts val="800"/>
              </a:spcAft>
            </a:pPr>
            <a:r>
              <a:rPr lang="fr-FR" sz="1100" u="none" strike="noStrike">
                <a:solidFill>
                  <a:srgbClr val="142046"/>
                </a:solidFill>
                <a:effectLst/>
                <a:ea typeface="Calibri" panose="020F0502020204030204" pitchFamily="34"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5103448"/>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Rappel sur les règles fiscales d’utilisation des déficits</a:t>
            </a:r>
          </a:p>
          <a:p>
            <a:pPr lvl="0">
              <a:lnSpc>
                <a:spcPct val="107000"/>
              </a:lnSpc>
              <a:buClr>
                <a:srgbClr val="FF0000"/>
              </a:buClr>
              <a:buSzPts val="800"/>
            </a:pP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report en avant des déficits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report en arrière des déficits (ou carry back)</a:t>
            </a:r>
          </a:p>
          <a:p>
            <a:pPr marL="450215">
              <a:lnSpc>
                <a:spcPct val="115000"/>
              </a:lnSpc>
            </a:pPr>
            <a:r>
              <a:rPr lang="fr-FR" sz="1100">
                <a:solidFill>
                  <a:srgbClr val="142046"/>
                </a:solidFill>
                <a:effectLst/>
                <a:ea typeface="Times New Roman" panose="02020603050405020304" pitchFamily="18" charset="0"/>
                <a:cs typeface="Times New Roman" panose="02020603050405020304" pitchFamily="18" charset="0"/>
              </a:rPr>
              <a:t> </a:t>
            </a:r>
          </a:p>
          <a:p>
            <a:pPr marL="450215">
              <a:lnSpc>
                <a:spcPct val="115000"/>
              </a:lnSpc>
            </a:pP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gestion des déficits au sein des groupes fiscaux</a:t>
            </a:r>
          </a:p>
          <a:p>
            <a:pPr lvl="0">
              <a:lnSpc>
                <a:spcPct val="107000"/>
              </a:lnSpc>
              <a:buClr>
                <a:srgbClr val="FF0000"/>
              </a:buClr>
              <a:buSzPts val="800"/>
            </a:pP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déficits dans un groupe intégré</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déficits dans un groupe non intégré</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déficits dans les groupes internationaux</a:t>
            </a:r>
          </a:p>
          <a:p>
            <a:pPr marL="450215">
              <a:lnSpc>
                <a:spcPct val="115000"/>
              </a:lnSpc>
            </a:pPr>
            <a:endParaRPr lang="fr-FR" sz="1100">
              <a:solidFill>
                <a:srgbClr val="142046"/>
              </a:solidFill>
              <a:effectLst/>
              <a:ea typeface="Times New Roman" panose="02020603050405020304" pitchFamily="18" charset="0"/>
              <a:cs typeface="Calibri" panose="020F0502020204030204" pitchFamily="34" charset="0"/>
            </a:endParaRPr>
          </a:p>
          <a:p>
            <a:pPr marL="450215">
              <a:lnSpc>
                <a:spcPct val="115000"/>
              </a:lnSpc>
            </a:pPr>
            <a:r>
              <a:rPr lang="fr-FR" sz="1100">
                <a:solidFill>
                  <a:srgbClr val="142046"/>
                </a:solidFill>
                <a:effectLst/>
                <a:ea typeface="Times New Roman" panose="02020603050405020304" pitchFamily="18" charset="0"/>
                <a:cs typeface="Calibri" panose="020F0502020204030204" pitchFamily="34"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gestion des déficits en cas de restructurations</a:t>
            </a:r>
          </a:p>
          <a:p>
            <a:pPr lvl="0">
              <a:lnSpc>
                <a:spcPct val="107000"/>
              </a:lnSpc>
              <a:buClr>
                <a:srgbClr val="FF0000"/>
              </a:buClr>
              <a:buSzPts val="800"/>
            </a:pP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Gestion du risque de pertes des déficits en cas de changement d’activité</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Transfert de déficits en cas de restructurations</a:t>
            </a:r>
          </a:p>
          <a:p>
            <a:endParaRPr lang="fr-FR" sz="1100"/>
          </a:p>
          <a:p>
            <a:pPr>
              <a:lnSpc>
                <a:spcPct val="107000"/>
              </a:lnSpc>
              <a:spcAft>
                <a:spcPts val="800"/>
              </a:spcAft>
            </a:pPr>
            <a:r>
              <a:rPr lang="fr-FR" sz="1100" b="1">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100" b="1">
                <a:solidFill>
                  <a:srgbClr val="0000BD"/>
                </a:solidFill>
                <a:cs typeface="Times New Roman" panose="02020603050405020304" pitchFamily="18" charset="0"/>
              </a:rPr>
              <a:t>Contact</a:t>
            </a:r>
          </a:p>
          <a:p>
            <a:pPr>
              <a:lnSpc>
                <a:spcPct val="107000"/>
              </a:lnSpc>
            </a:pPr>
            <a:r>
              <a:rPr lang="fr-FR" sz="1100">
                <a:solidFill>
                  <a:srgbClr val="142046"/>
                </a:solidFill>
                <a:cs typeface="Times New Roman" panose="02020603050405020304" pitchFamily="18" charset="0"/>
              </a:rPr>
              <a:t>Equipe Formation</a:t>
            </a:r>
          </a:p>
          <a:p>
            <a:pPr>
              <a:lnSpc>
                <a:spcPct val="107000"/>
              </a:lnSpc>
            </a:pPr>
            <a:r>
              <a:rPr lang="fr-FR" sz="1100">
                <a:solidFill>
                  <a:srgbClr val="142046"/>
                </a:solidFill>
                <a:cs typeface="Times New Roman" panose="02020603050405020304" pitchFamily="18" charset="0"/>
              </a:rPr>
              <a:t>+33 1 44 17 17 44</a:t>
            </a:r>
          </a:p>
          <a:p>
            <a:pPr>
              <a:lnSpc>
                <a:spcPct val="107000"/>
              </a:lnSpc>
            </a:pPr>
            <a:r>
              <a:rPr lang="fr-FR" sz="1100" u="sng">
                <a:solidFill>
                  <a:srgbClr val="142046"/>
                </a:solidFill>
                <a:ea typeface="Times New Roman" panose="02020603050405020304" pitchFamily="18" charset="0"/>
                <a:cs typeface="Times New Roman" panose="02020603050405020304" pitchFamily="18" charset="0"/>
                <a:hlinkClick r:id="rId2"/>
              </a:rPr>
              <a:t>f</a:t>
            </a:r>
            <a:r>
              <a:rPr lang="fr-FR" sz="11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100">
              <a:solidFill>
                <a:srgbClr val="142046"/>
              </a:solidFill>
              <a:effectLst/>
              <a:ea typeface="Calibri" panose="020F0502020204030204" pitchFamily="34" charset="0"/>
              <a:cs typeface="Times New Roman" panose="02020603050405020304" pitchFamily="18" charset="0"/>
            </a:endParaRPr>
          </a:p>
          <a:p>
            <a:endParaRPr lang="fr-FR" sz="1100"/>
          </a:p>
        </p:txBody>
      </p:sp>
    </p:spTree>
    <p:extLst>
      <p:ext uri="{BB962C8B-B14F-4D97-AF65-F5344CB8AC3E}">
        <p14:creationId xmlns:p14="http://schemas.microsoft.com/office/powerpoint/2010/main" val="2192245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FISCALITE DES ENTREPRISES </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dirty="0" smtClean="0"/>
              <a:pPr/>
              <a:t>17</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17500" y="851011"/>
            <a:ext cx="9464098" cy="776177"/>
          </a:xfrm>
        </p:spPr>
        <p:txBody>
          <a:bodyPr>
            <a:normAutofit/>
          </a:bodyPr>
          <a:lstStyle/>
          <a:p>
            <a:pPr>
              <a:lnSpc>
                <a:spcPct val="107000"/>
              </a:lnSpc>
              <a:spcBef>
                <a:spcPts val="200"/>
              </a:spcBef>
            </a:pPr>
            <a:r>
              <a:rPr lang="fr-FR" sz="1400" b="1">
                <a:solidFill>
                  <a:srgbClr val="142046"/>
                </a:solidFill>
                <a:latin typeface="+mn-lt"/>
                <a:cs typeface="Times New Roman" panose="02020603050405020304" pitchFamily="18" charset="0"/>
              </a:rPr>
              <a:t>LA GESTION DES LIQUIDITES DANS UN GROUPE DE SOCIETES</a:t>
            </a:r>
          </a:p>
          <a:p>
            <a:pPr algn="just">
              <a:lnSpc>
                <a:spcPct val="107000"/>
              </a:lnSpc>
              <a:spcBef>
                <a:spcPts val="1800"/>
              </a:spcBef>
              <a:spcAft>
                <a:spcPts val="800"/>
              </a:spcAft>
            </a:pPr>
            <a:r>
              <a:rPr lang="fr-FR" sz="1000">
                <a:solidFill>
                  <a:srgbClr val="142046"/>
                </a:solidFill>
                <a:latin typeface="+mn-lt"/>
                <a:cs typeface="Times New Roman" panose="02020603050405020304" pitchFamily="18" charset="0"/>
              </a:rPr>
              <a:t>Gérez et préservez la trésorerie de l’entreprise en optimisant la fiscalité</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640070"/>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la fiscalité affectant la gestion de trésorerie</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la fiscalité applicable aux opérations de transfert de trésorerie</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Préserver sa trésorerie en optimisant les sorties d’impôt</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142046"/>
                </a:solidFill>
                <a:effectLst/>
                <a:ea typeface="Times New Roman" panose="02020603050405020304" pitchFamily="18" charset="0"/>
                <a:cs typeface="Times New Roman" panose="02020603050405020304" pitchFamily="18" charset="0"/>
              </a:rPr>
              <a:t> </a:t>
            </a: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généraux, directeurs d’investissement de société de gestion de fonds d’investissement</a:t>
            </a: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100" u="none" strike="noStrike">
                <a:solidFill>
                  <a:srgbClr val="142046"/>
                </a:solidFill>
                <a:effectLst/>
                <a:ea typeface="Calibri" panose="020F0502020204030204" pitchFamily="34"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182107"/>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Fiscalité de la gestion de trésorerie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Calibri" panose="020F0502020204030204" pitchFamily="34" charset="0"/>
              </a:rPr>
              <a:t>Fiscalité de la centralisation de trésorerie</a:t>
            </a: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Calibri" panose="020F0502020204030204" pitchFamily="34" charset="0"/>
              </a:rPr>
              <a:t>Fiscalité des prêts et avances intragroupe</a:t>
            </a: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Calibri" panose="020F0502020204030204" pitchFamily="34" charset="0"/>
              </a:rPr>
              <a:t>Fiscalité des placements financiers</a:t>
            </a:r>
            <a:endParaRPr lang="fr-FR" sz="1100">
              <a:solidFill>
                <a:srgbClr val="142046"/>
              </a:solidFill>
              <a:effectLst/>
              <a:ea typeface="Calibri" panose="020F0502020204030204" pitchFamily="34" charset="0"/>
              <a:cs typeface="Times New Roman" panose="02020603050405020304" pitchFamily="18" charset="0"/>
            </a:endParaRPr>
          </a:p>
          <a:p>
            <a:pPr marL="450215">
              <a:lnSpc>
                <a:spcPct val="115000"/>
              </a:lnSpc>
              <a:spcAft>
                <a:spcPts val="300"/>
              </a:spcAft>
            </a:pP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Fiscalité des transferts de trésorerie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Calibri" panose="020F0502020204030204" pitchFamily="34" charset="0"/>
              </a:rPr>
              <a:t>Transfert de trésorerie dans le cadre de restructurations</a:t>
            </a: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Calibri" panose="020F0502020204030204" pitchFamily="34" charset="0"/>
              </a:rPr>
              <a:t>Transfert de trésorerie dans le cadre des flux intragroupes</a:t>
            </a:r>
            <a:endParaRPr lang="fr-FR" sz="1100">
              <a:solidFill>
                <a:srgbClr val="142046"/>
              </a:solidFill>
              <a:effectLst/>
              <a:ea typeface="Calibri" panose="020F0502020204030204" pitchFamily="34" charset="0"/>
              <a:cs typeface="Times New Roman" panose="02020603050405020304" pitchFamily="18" charset="0"/>
            </a:endParaRPr>
          </a:p>
          <a:p>
            <a:pPr marL="450215">
              <a:lnSpc>
                <a:spcPct val="115000"/>
              </a:lnSpc>
              <a:spcAft>
                <a:spcPts val="300"/>
              </a:spcAft>
            </a:pP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Préserver sa trésorerie en limitant les sorties d’impôts</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Calibri" panose="020F0502020204030204" pitchFamily="34" charset="0"/>
              </a:rPr>
              <a:t>Anticipation et limitation des paiements d’acomptes</a:t>
            </a: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Calibri" panose="020F0502020204030204" pitchFamily="34" charset="0"/>
              </a:rPr>
              <a:t>Gestion des attributs fiscaux (déficits, crédits d’impôts)</a:t>
            </a: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Calibri" panose="020F0502020204030204" pitchFamily="34" charset="0"/>
              </a:rPr>
              <a:t>Limitation des frottements fiscaux sur les flux intragroupes</a:t>
            </a:r>
            <a:endParaRPr lang="fr-FR" sz="1100">
              <a:solidFill>
                <a:srgbClr val="142046"/>
              </a:solidFill>
              <a:effectLst/>
              <a:ea typeface="Calibri" panose="020F0502020204030204" pitchFamily="34" charset="0"/>
              <a:cs typeface="Times New Roman" panose="02020603050405020304" pitchFamily="18" charset="0"/>
            </a:endParaRPr>
          </a:p>
          <a:p>
            <a:endParaRPr lang="fr-FR" sz="1100"/>
          </a:p>
        </p:txBody>
      </p:sp>
    </p:spTree>
    <p:extLst>
      <p:ext uri="{BB962C8B-B14F-4D97-AF65-F5344CB8AC3E}">
        <p14:creationId xmlns:p14="http://schemas.microsoft.com/office/powerpoint/2010/main" val="4035866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FISCALITE DES ENTREPRISES </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18</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17500" y="980090"/>
            <a:ext cx="9464098" cy="776177"/>
          </a:xfrm>
        </p:spPr>
        <p:txBody>
          <a:bodyPr>
            <a:normAutofit fontScale="47500" lnSpcReduction="20000"/>
          </a:bodyPr>
          <a:lstStyle/>
          <a:p>
            <a:pPr>
              <a:lnSpc>
                <a:spcPct val="107000"/>
              </a:lnSpc>
              <a:spcBef>
                <a:spcPts val="200"/>
              </a:spcBef>
            </a:pPr>
            <a:r>
              <a:rPr lang="fr-FR" sz="2900" b="1">
                <a:solidFill>
                  <a:srgbClr val="142046"/>
                </a:solidFill>
                <a:latin typeface="+mn-lt"/>
                <a:cs typeface="Times New Roman" panose="02020603050405020304" pitchFamily="18" charset="0"/>
              </a:rPr>
              <a:t>LA GESTION DE L’IMMOBILIER D’ENTREPRISE</a:t>
            </a:r>
          </a:p>
          <a:p>
            <a:pPr algn="just">
              <a:lnSpc>
                <a:spcPct val="107000"/>
              </a:lnSpc>
              <a:spcBef>
                <a:spcPts val="1800"/>
              </a:spcBef>
              <a:spcAft>
                <a:spcPts val="800"/>
              </a:spcAft>
            </a:pPr>
            <a:r>
              <a:rPr lang="fr-FR">
                <a:solidFill>
                  <a:srgbClr val="142046"/>
                </a:solidFill>
                <a:effectLst/>
                <a:latin typeface="+mn-lt"/>
                <a:ea typeface="Calibri" panose="020F0502020204030204" pitchFamily="34" charset="0"/>
                <a:cs typeface="Times New Roman" panose="02020603050405020304" pitchFamily="18" charset="0"/>
              </a:rPr>
              <a:t>L’immobilier d’entreprise est une question souvent mal connue des entrepreneurs, mais offre pourtant de nombreuses possibilités avantageuses sur le plan fiscal</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356338"/>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le régime fiscal de l’immobilier d’entreprise</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les possibilités existantes de détention de l’immobilier d’entreprise</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Optimiser la gestion fiscale de son immobilier d’entreprise</a:t>
            </a:r>
          </a:p>
          <a:p>
            <a:pPr algn="just">
              <a:lnSpc>
                <a:spcPct val="107000"/>
              </a:lnSpc>
              <a:spcAft>
                <a:spcPts val="800"/>
              </a:spcAft>
            </a:pPr>
            <a:endParaRPr lang="fr-FR" sz="1200" b="1">
              <a:solidFill>
                <a:srgbClr val="0000BD"/>
              </a:solidFill>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142046"/>
                </a:solidFill>
                <a:effectLst/>
                <a:ea typeface="Times New Roman" panose="02020603050405020304" pitchFamily="18" charset="0"/>
                <a:cs typeface="Times New Roman" panose="02020603050405020304" pitchFamily="18" charset="0"/>
              </a:rPr>
              <a:t> </a:t>
            </a: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généraux, Responsables comptables - Asset managers - </a:t>
            </a:r>
            <a:r>
              <a:rPr lang="fr-FR" sz="1200" err="1">
                <a:solidFill>
                  <a:srgbClr val="142046"/>
                </a:solidFill>
                <a:effectLst/>
                <a:ea typeface="Calibri" panose="020F0502020204030204" pitchFamily="34" charset="0"/>
                <a:cs typeface="Times New Roman" panose="02020603050405020304" pitchFamily="18" charset="0"/>
              </a:rPr>
              <a:t>Credit</a:t>
            </a:r>
            <a:r>
              <a:rPr lang="fr-FR" sz="1200">
                <a:solidFill>
                  <a:srgbClr val="142046"/>
                </a:solidFill>
                <a:effectLst/>
                <a:ea typeface="Calibri" panose="020F0502020204030204" pitchFamily="34" charset="0"/>
                <a:cs typeface="Times New Roman" panose="02020603050405020304" pitchFamily="18" charset="0"/>
              </a:rPr>
              <a:t> managers - Experts-comptables </a:t>
            </a: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199804"/>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L’achat de l’immeuble par l’entreprise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financement de l’immeuble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modalités de détention de l’immeuble</a:t>
            </a:r>
          </a:p>
          <a:p>
            <a:pPr marL="450215">
              <a:lnSpc>
                <a:spcPct val="115000"/>
              </a:lnSpc>
              <a:spcAft>
                <a:spcPts val="300"/>
              </a:spcAft>
            </a:pPr>
            <a:r>
              <a:rPr lang="fr-FR" sz="1200" b="1">
                <a:solidFill>
                  <a:srgbClr val="142046"/>
                </a:solidFill>
                <a:effectLst/>
                <a:ea typeface="Times New Roman" panose="02020603050405020304" pitchFamily="18" charset="0"/>
                <a:cs typeface="Times New Roman" panose="02020603050405020304" pitchFamily="18" charset="0"/>
              </a:rPr>
              <a:t>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gestion de l’immeuble par l’entreprise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Fiscalité des revenus de l’immeuble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taxes sur la détention de l’immeuble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L’amortissement de l’immeuble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démembrement de propriété des titres d’une SCI</a:t>
            </a:r>
          </a:p>
          <a:p>
            <a:pPr marL="450215">
              <a:lnSpc>
                <a:spcPct val="115000"/>
              </a:lnSpc>
              <a:spcAft>
                <a:spcPts val="300"/>
              </a:spcAft>
            </a:pPr>
            <a:r>
              <a:rPr lang="fr-FR" sz="1100">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vente de l’immeuble par l’entreprise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vente de l’immeuble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vente d’une société immobilière</a:t>
            </a:r>
          </a:p>
          <a:p>
            <a:endParaRPr lang="fr-FR" sz="1100"/>
          </a:p>
        </p:txBody>
      </p:sp>
    </p:spTree>
    <p:extLst>
      <p:ext uri="{BB962C8B-B14F-4D97-AF65-F5344CB8AC3E}">
        <p14:creationId xmlns:p14="http://schemas.microsoft.com/office/powerpoint/2010/main" val="239069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FISCALITE DES ENTREPRISES </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19</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1019920"/>
            <a:ext cx="9464098" cy="776177"/>
          </a:xfrm>
        </p:spPr>
        <p:txBody>
          <a:bodyPr>
            <a:normAutofit fontScale="55000" lnSpcReduction="20000"/>
          </a:bodyPr>
          <a:lstStyle/>
          <a:p>
            <a:pPr>
              <a:lnSpc>
                <a:spcPct val="107000"/>
              </a:lnSpc>
              <a:spcBef>
                <a:spcPts val="200"/>
              </a:spcBef>
            </a:pPr>
            <a:r>
              <a:rPr lang="fr-FR" sz="2200" b="1">
                <a:solidFill>
                  <a:srgbClr val="142046"/>
                </a:solidFill>
                <a:latin typeface="+mn-lt"/>
                <a:cs typeface="Times New Roman" panose="02020603050405020304" pitchFamily="18" charset="0"/>
              </a:rPr>
              <a:t>PANORAMA DE L’ACTUALITE FISCALE</a:t>
            </a:r>
          </a:p>
          <a:p>
            <a:pPr algn="just">
              <a:lnSpc>
                <a:spcPct val="107000"/>
              </a:lnSpc>
              <a:spcBef>
                <a:spcPts val="1800"/>
              </a:spcBef>
              <a:spcAft>
                <a:spcPts val="800"/>
              </a:spcAft>
            </a:pPr>
            <a:r>
              <a:rPr lang="fr-FR">
                <a:solidFill>
                  <a:srgbClr val="142046"/>
                </a:solidFill>
                <a:latin typeface="+mn-lt"/>
                <a:cs typeface="Times New Roman" panose="02020603050405020304" pitchFamily="18" charset="0"/>
              </a:rPr>
              <a:t>Restez informé de l’actualité fiscale et identifier des opportunités de réclamation et les zones de risque</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253746"/>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 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Anticiper les évolutions légales</a:t>
            </a:r>
          </a:p>
          <a:p>
            <a:pPr marL="342900" lvl="0" indent="-342900">
              <a:lnSpc>
                <a:spcPct val="107000"/>
              </a:lnSpc>
              <a:buClr>
                <a:srgbClr val="FF0000"/>
              </a:buClr>
              <a:buSzPts val="800"/>
              <a:buFont typeface="Symbol" panose="05050102010706020507" pitchFamily="18" charset="2"/>
              <a:buChar char=""/>
            </a:pPr>
            <a:r>
              <a:rPr lang="fr-FR" sz="1200" err="1">
                <a:solidFill>
                  <a:srgbClr val="142046"/>
                </a:solidFill>
                <a:effectLst/>
                <a:ea typeface="Calibri" panose="020F0502020204030204" pitchFamily="34" charset="0"/>
                <a:cs typeface="Times New Roman" panose="02020603050405020304" pitchFamily="18" charset="0"/>
              </a:rPr>
              <a:t>Etre</a:t>
            </a:r>
            <a:r>
              <a:rPr lang="fr-FR" sz="1200">
                <a:solidFill>
                  <a:srgbClr val="142046"/>
                </a:solidFill>
                <a:effectLst/>
                <a:ea typeface="Calibri" panose="020F0502020204030204" pitchFamily="34" charset="0"/>
                <a:cs typeface="Times New Roman" panose="02020603050405020304" pitchFamily="18" charset="0"/>
              </a:rPr>
              <a:t> informé des tendances jurisprudentielles et des changements de position de l’Administration</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Identifier les opportunités de réclamation ou les zones de risques</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142046"/>
                </a:solidFill>
                <a:effectLst/>
                <a:ea typeface="Times New Roman" panose="02020603050405020304" pitchFamily="18" charset="0"/>
                <a:cs typeface="Times New Roman" panose="02020603050405020304" pitchFamily="18" charset="0"/>
              </a:rPr>
              <a:t> </a:t>
            </a: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généraux, juristes, </a:t>
            </a:r>
            <a:r>
              <a:rPr lang="fr-FR" sz="1200">
                <a:solidFill>
                  <a:srgbClr val="142046"/>
                </a:solidFill>
                <a:ea typeface="Calibri" panose="020F0502020204030204" pitchFamily="34" charset="0"/>
                <a:cs typeface="Times New Roman" panose="02020603050405020304" pitchFamily="18" charset="0"/>
              </a:rPr>
              <a:t>D</a:t>
            </a:r>
            <a:r>
              <a:rPr lang="fr-FR" sz="1200">
                <a:solidFill>
                  <a:srgbClr val="142046"/>
                </a:solidFill>
                <a:effectLst/>
                <a:ea typeface="Calibri" panose="020F0502020204030204" pitchFamily="34" charset="0"/>
                <a:cs typeface="Times New Roman" panose="02020603050405020304" pitchFamily="18" charset="0"/>
              </a:rPr>
              <a:t>irecteurs comptables</a:t>
            </a:r>
          </a:p>
          <a:p>
            <a:pPr algn="just">
              <a:lnSpc>
                <a:spcPct val="107000"/>
              </a:lnSpc>
            </a:pPr>
            <a:endParaRPr lang="fr-FR" sz="1200" b="1">
              <a:solidFill>
                <a:srgbClr val="0000BD"/>
              </a:solidFill>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3813480"/>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Evolution de la législation</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dernières dispositions introduites</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projets de réforme au niveau national, européen et international</a:t>
            </a:r>
          </a:p>
          <a:p>
            <a:pPr marL="450215">
              <a:lnSpc>
                <a:spcPct val="115000"/>
              </a:lnSpc>
              <a:spcAft>
                <a:spcPts val="300"/>
              </a:spcAft>
            </a:pPr>
            <a:r>
              <a:rPr lang="fr-FR" sz="1200" b="1">
                <a:solidFill>
                  <a:srgbClr val="142046"/>
                </a:solidFill>
                <a:effectLst/>
                <a:ea typeface="Times New Roman" panose="02020603050405020304" pitchFamily="18" charset="0"/>
                <a:cs typeface="Times New Roman" panose="02020603050405020304" pitchFamily="18" charset="0"/>
              </a:rPr>
              <a:t>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Actualité de la jurisprudence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jurisprudence interne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jurisprudence européenne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jurisprudence constitutionnelle</a:t>
            </a:r>
          </a:p>
          <a:p>
            <a:pPr marL="450215">
              <a:lnSpc>
                <a:spcPct val="115000"/>
              </a:lnSpc>
              <a:spcAft>
                <a:spcPts val="300"/>
              </a:spcAft>
            </a:pPr>
            <a:r>
              <a:rPr lang="fr-FR" sz="1100">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Prises de position administrative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changements de doctrine</a:t>
            </a:r>
          </a:p>
          <a:p>
            <a:endParaRPr lang="fr-FR" sz="1100"/>
          </a:p>
        </p:txBody>
      </p:sp>
    </p:spTree>
    <p:extLst>
      <p:ext uri="{BB962C8B-B14F-4D97-AF65-F5344CB8AC3E}">
        <p14:creationId xmlns:p14="http://schemas.microsoft.com/office/powerpoint/2010/main" val="30193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5242C-7413-8D4D-A61C-85E90AC41A55}"/>
              </a:ext>
            </a:extLst>
          </p:cNvPr>
          <p:cNvSpPr>
            <a:spLocks noGrp="1"/>
          </p:cNvSpPr>
          <p:nvPr>
            <p:ph type="title"/>
          </p:nvPr>
        </p:nvSpPr>
        <p:spPr>
          <a:xfrm>
            <a:off x="308225" y="438677"/>
            <a:ext cx="10068673" cy="320601"/>
          </a:xfrm>
        </p:spPr>
        <p:txBody>
          <a:bodyPr/>
          <a:lstStyle/>
          <a:p>
            <a:r>
              <a:rPr lang="fr-FR"/>
              <a:t>Table des </a:t>
            </a:r>
            <a:r>
              <a:rPr lang="fr-FR" err="1"/>
              <a:t>matieres</a:t>
            </a:r>
            <a:endParaRPr lang="fr-FR"/>
          </a:p>
        </p:txBody>
      </p:sp>
      <p:sp>
        <p:nvSpPr>
          <p:cNvPr id="3" name="Espace réservé du pied de page 2">
            <a:extLst>
              <a:ext uri="{FF2B5EF4-FFF2-40B4-BE49-F238E27FC236}">
                <a16:creationId xmlns:a16="http://schemas.microsoft.com/office/drawing/2014/main" id="{ED2F7121-F345-3646-9193-00F52F3527B7}"/>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D1FE4C6-551E-8241-8DE1-AB70B499AC46}"/>
              </a:ext>
            </a:extLst>
          </p:cNvPr>
          <p:cNvSpPr>
            <a:spLocks noGrp="1"/>
          </p:cNvSpPr>
          <p:nvPr>
            <p:ph type="sldNum" sz="quarter" idx="11"/>
          </p:nvPr>
        </p:nvSpPr>
        <p:spPr/>
        <p:txBody>
          <a:bodyPr/>
          <a:lstStyle/>
          <a:p>
            <a:fld id="{9CC08DF0-E4FC-4048-9922-345C386479E3}" type="slidenum">
              <a:rPr lang="fr-FR" smtClean="0"/>
              <a:pPr/>
              <a:t>2</a:t>
            </a:fld>
            <a:endParaRPr lang="fr-FR"/>
          </a:p>
        </p:txBody>
      </p:sp>
      <p:sp>
        <p:nvSpPr>
          <p:cNvPr id="8" name="Rectangle 7">
            <a:extLst>
              <a:ext uri="{FF2B5EF4-FFF2-40B4-BE49-F238E27FC236}">
                <a16:creationId xmlns:a16="http://schemas.microsoft.com/office/drawing/2014/main" id="{94D8EF8D-354D-C7DE-24A4-93923D864EEC}"/>
              </a:ext>
            </a:extLst>
          </p:cNvPr>
          <p:cNvSpPr/>
          <p:nvPr/>
        </p:nvSpPr>
        <p:spPr>
          <a:xfrm>
            <a:off x="2917752" y="1183342"/>
            <a:ext cx="1769509" cy="5225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FISCALITÉ DES ENTREPRISES</a:t>
            </a:r>
          </a:p>
        </p:txBody>
      </p:sp>
      <p:sp>
        <p:nvSpPr>
          <p:cNvPr id="9" name="Rectangle 8">
            <a:extLst>
              <a:ext uri="{FF2B5EF4-FFF2-40B4-BE49-F238E27FC236}">
                <a16:creationId xmlns:a16="http://schemas.microsoft.com/office/drawing/2014/main" id="{D8E66241-B663-CA77-B241-50DD239D1062}"/>
              </a:ext>
            </a:extLst>
          </p:cNvPr>
          <p:cNvSpPr/>
          <p:nvPr/>
        </p:nvSpPr>
        <p:spPr>
          <a:xfrm>
            <a:off x="2640486" y="1705856"/>
            <a:ext cx="2324040" cy="3009531"/>
          </a:xfrm>
          <a:prstGeom prst="rect">
            <a:avLst/>
          </a:prstGeom>
          <a:solidFill>
            <a:srgbClr val="E9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a:solidFill>
                  <a:schemeClr val="accent1"/>
                </a:solidFill>
              </a:rPr>
              <a:t>Contrôle fiscal : être à égalité d’armes avec l’administration fiscale</a:t>
            </a:r>
          </a:p>
          <a:p>
            <a:pPr algn="ctr"/>
            <a:endParaRPr lang="fr-FR" sz="1050">
              <a:solidFill>
                <a:schemeClr val="accent1"/>
              </a:solidFill>
            </a:endParaRPr>
          </a:p>
          <a:p>
            <a:pPr algn="ctr"/>
            <a:r>
              <a:rPr lang="fr-FR" sz="1050">
                <a:solidFill>
                  <a:schemeClr val="accent1"/>
                </a:solidFill>
              </a:rPr>
              <a:t>La gestion des déficits dans les sociétés de capitaux</a:t>
            </a:r>
          </a:p>
          <a:p>
            <a:pPr algn="ctr"/>
            <a:endParaRPr lang="fr-FR" sz="1050">
              <a:solidFill>
                <a:schemeClr val="accent1"/>
              </a:solidFill>
            </a:endParaRPr>
          </a:p>
          <a:p>
            <a:pPr algn="ctr"/>
            <a:r>
              <a:rPr lang="fr-FR" sz="1050">
                <a:solidFill>
                  <a:schemeClr val="accent1"/>
                </a:solidFill>
              </a:rPr>
              <a:t>La gestion des liquidités dans un groupe de sociétés</a:t>
            </a:r>
          </a:p>
          <a:p>
            <a:pPr algn="ctr"/>
            <a:endParaRPr lang="fr-FR" sz="1050">
              <a:solidFill>
                <a:schemeClr val="accent1"/>
              </a:solidFill>
            </a:endParaRPr>
          </a:p>
          <a:p>
            <a:pPr algn="ctr"/>
            <a:r>
              <a:rPr lang="fr-FR" sz="1050">
                <a:solidFill>
                  <a:schemeClr val="accent1"/>
                </a:solidFill>
              </a:rPr>
              <a:t>La gestion de l’immobilier d’entreprise</a:t>
            </a:r>
          </a:p>
          <a:p>
            <a:pPr algn="ctr"/>
            <a:endParaRPr lang="fr-FR" sz="1050">
              <a:solidFill>
                <a:schemeClr val="accent1"/>
              </a:solidFill>
            </a:endParaRPr>
          </a:p>
          <a:p>
            <a:pPr algn="ctr"/>
            <a:r>
              <a:rPr lang="fr-FR" sz="1050">
                <a:solidFill>
                  <a:schemeClr val="accent1"/>
                </a:solidFill>
              </a:rPr>
              <a:t>Panorama de l’actualité fiscale</a:t>
            </a:r>
          </a:p>
          <a:p>
            <a:pPr algn="ctr"/>
            <a:endParaRPr lang="fr-FR" sz="1050">
              <a:solidFill>
                <a:schemeClr val="accent1"/>
              </a:solidFill>
            </a:endParaRPr>
          </a:p>
          <a:p>
            <a:pPr algn="ctr"/>
            <a:r>
              <a:rPr lang="fr-FR" sz="1050">
                <a:solidFill>
                  <a:schemeClr val="accent1"/>
                </a:solidFill>
              </a:rPr>
              <a:t>Fiscalité des holdings et des dirigeants</a:t>
            </a:r>
          </a:p>
        </p:txBody>
      </p:sp>
      <p:sp>
        <p:nvSpPr>
          <p:cNvPr id="10" name="Rectangle 9">
            <a:extLst>
              <a:ext uri="{FF2B5EF4-FFF2-40B4-BE49-F238E27FC236}">
                <a16:creationId xmlns:a16="http://schemas.microsoft.com/office/drawing/2014/main" id="{AC76C75D-8346-066F-2BB9-5A231177EA67}"/>
              </a:ext>
            </a:extLst>
          </p:cNvPr>
          <p:cNvSpPr/>
          <p:nvPr/>
        </p:nvSpPr>
        <p:spPr>
          <a:xfrm>
            <a:off x="5345906" y="1183342"/>
            <a:ext cx="1769509" cy="5225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FISCALITÉ PATRIMONIALE</a:t>
            </a:r>
          </a:p>
        </p:txBody>
      </p:sp>
      <p:sp>
        <p:nvSpPr>
          <p:cNvPr id="11" name="Rectangle 10">
            <a:extLst>
              <a:ext uri="{FF2B5EF4-FFF2-40B4-BE49-F238E27FC236}">
                <a16:creationId xmlns:a16="http://schemas.microsoft.com/office/drawing/2014/main" id="{36108CB9-F8C1-DA3E-8CE0-10E135C397D0}"/>
              </a:ext>
            </a:extLst>
          </p:cNvPr>
          <p:cNvSpPr/>
          <p:nvPr/>
        </p:nvSpPr>
        <p:spPr>
          <a:xfrm>
            <a:off x="5068640" y="1705856"/>
            <a:ext cx="2324040" cy="3009531"/>
          </a:xfrm>
          <a:prstGeom prst="rect">
            <a:avLst/>
          </a:prstGeom>
          <a:solidFill>
            <a:srgbClr val="E9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50">
              <a:solidFill>
                <a:schemeClr val="accent1"/>
              </a:solidFill>
            </a:endParaRPr>
          </a:p>
          <a:p>
            <a:pPr algn="ctr"/>
            <a:r>
              <a:rPr lang="fr-FR" sz="1050">
                <a:solidFill>
                  <a:schemeClr val="accent1"/>
                </a:solidFill>
              </a:rPr>
              <a:t>Transmission d’entreprise : anticipez !</a:t>
            </a:r>
          </a:p>
          <a:p>
            <a:pPr algn="ctr"/>
            <a:endParaRPr lang="fr-FR" sz="1050">
              <a:solidFill>
                <a:schemeClr val="accent1"/>
              </a:solidFill>
            </a:endParaRPr>
          </a:p>
          <a:p>
            <a:pPr algn="ctr"/>
            <a:r>
              <a:rPr lang="fr-FR" sz="1050">
                <a:solidFill>
                  <a:schemeClr val="accent1"/>
                </a:solidFill>
              </a:rPr>
              <a:t>Placer une partie de son patrimoine dans un projet philanthropique : constituer un fonds de dotation</a:t>
            </a:r>
          </a:p>
          <a:p>
            <a:pPr algn="ctr"/>
            <a:endParaRPr lang="fr-FR" sz="1050">
              <a:solidFill>
                <a:schemeClr val="accent1"/>
              </a:solidFill>
            </a:endParaRPr>
          </a:p>
          <a:p>
            <a:pPr algn="ctr"/>
            <a:r>
              <a:rPr lang="fr-FR" sz="1050">
                <a:solidFill>
                  <a:schemeClr val="accent1"/>
                </a:solidFill>
              </a:rPr>
              <a:t>Réduire les risques en matière d’IFI en valorisant au plus juste les biens déclares</a:t>
            </a:r>
          </a:p>
          <a:p>
            <a:pPr algn="ctr"/>
            <a:endParaRPr lang="fr-FR" sz="1050">
              <a:solidFill>
                <a:schemeClr val="accent1"/>
              </a:solidFill>
            </a:endParaRPr>
          </a:p>
          <a:p>
            <a:pPr algn="ctr"/>
            <a:r>
              <a:rPr lang="fr-FR" sz="1050">
                <a:solidFill>
                  <a:schemeClr val="accent1"/>
                </a:solidFill>
              </a:rPr>
              <a:t>Gestion et transmission du patrimoine immobilier détenu au travers d’une SCI</a:t>
            </a:r>
          </a:p>
        </p:txBody>
      </p:sp>
      <p:sp>
        <p:nvSpPr>
          <p:cNvPr id="14" name="Rectangle 13">
            <a:extLst>
              <a:ext uri="{FF2B5EF4-FFF2-40B4-BE49-F238E27FC236}">
                <a16:creationId xmlns:a16="http://schemas.microsoft.com/office/drawing/2014/main" id="{B990170E-02E8-195A-AFAC-C87417074A5D}"/>
              </a:ext>
            </a:extLst>
          </p:cNvPr>
          <p:cNvSpPr/>
          <p:nvPr/>
        </p:nvSpPr>
        <p:spPr>
          <a:xfrm>
            <a:off x="503956" y="1183342"/>
            <a:ext cx="1769509" cy="5225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FUSIONS-ACQUISITIONS</a:t>
            </a:r>
          </a:p>
        </p:txBody>
      </p:sp>
      <p:sp>
        <p:nvSpPr>
          <p:cNvPr id="15" name="Rectangle 14">
            <a:extLst>
              <a:ext uri="{FF2B5EF4-FFF2-40B4-BE49-F238E27FC236}">
                <a16:creationId xmlns:a16="http://schemas.microsoft.com/office/drawing/2014/main" id="{686B187A-9A29-8DEB-21F6-332683BF52B7}"/>
              </a:ext>
            </a:extLst>
          </p:cNvPr>
          <p:cNvSpPr/>
          <p:nvPr/>
        </p:nvSpPr>
        <p:spPr>
          <a:xfrm>
            <a:off x="226690" y="1705856"/>
            <a:ext cx="2324040" cy="4907142"/>
          </a:xfrm>
          <a:prstGeom prst="rect">
            <a:avLst/>
          </a:prstGeom>
          <a:solidFill>
            <a:srgbClr val="E9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a:solidFill>
                  <a:schemeClr val="accent1"/>
                </a:solidFill>
              </a:rPr>
              <a:t>Garantie d’actif et de passif : comment se couvrir d’une insolvabilité du garant ?</a:t>
            </a:r>
          </a:p>
          <a:p>
            <a:pPr algn="ctr"/>
            <a:endParaRPr lang="fr-FR" sz="1050">
              <a:solidFill>
                <a:schemeClr val="accent1"/>
              </a:solidFill>
            </a:endParaRPr>
          </a:p>
          <a:p>
            <a:pPr algn="ctr"/>
            <a:r>
              <a:rPr lang="fr-FR" sz="1050">
                <a:solidFill>
                  <a:schemeClr val="accent1"/>
                </a:solidFill>
              </a:rPr>
              <a:t>Les points clés pour conduire une levée de fonds</a:t>
            </a:r>
          </a:p>
          <a:p>
            <a:pPr algn="ctr"/>
            <a:endParaRPr lang="fr-FR" sz="1050">
              <a:solidFill>
                <a:schemeClr val="accent1"/>
              </a:solidFill>
            </a:endParaRPr>
          </a:p>
          <a:p>
            <a:pPr algn="ctr"/>
            <a:r>
              <a:rPr lang="fr-FR" sz="1050">
                <a:solidFill>
                  <a:schemeClr val="accent1"/>
                </a:solidFill>
              </a:rPr>
              <a:t>Responsabilité des capital investisseurs : quels contours, quels risques, quels outils de prévention ?</a:t>
            </a:r>
          </a:p>
          <a:p>
            <a:pPr algn="ctr"/>
            <a:endParaRPr lang="fr-FR" sz="1050">
              <a:solidFill>
                <a:schemeClr val="accent1"/>
              </a:solidFill>
            </a:endParaRPr>
          </a:p>
          <a:p>
            <a:pPr algn="ctr"/>
            <a:r>
              <a:rPr lang="fr-FR" sz="1050">
                <a:solidFill>
                  <a:schemeClr val="accent1"/>
                </a:solidFill>
              </a:rPr>
              <a:t>Les mécanismes financiers d’ajustements de prix</a:t>
            </a:r>
          </a:p>
          <a:p>
            <a:pPr algn="ctr"/>
            <a:endParaRPr lang="fr-FR" sz="1050">
              <a:solidFill>
                <a:schemeClr val="accent1"/>
              </a:solidFill>
            </a:endParaRPr>
          </a:p>
          <a:p>
            <a:pPr algn="ctr"/>
            <a:r>
              <a:rPr lang="fr-FR" sz="1050">
                <a:solidFill>
                  <a:schemeClr val="accent1"/>
                </a:solidFill>
              </a:rPr>
              <a:t>Les fondamentaux du capital-investissement pour les entrepreneurs</a:t>
            </a:r>
          </a:p>
          <a:p>
            <a:pPr algn="ctr"/>
            <a:endParaRPr lang="fr-FR" sz="1050">
              <a:solidFill>
                <a:schemeClr val="accent1"/>
              </a:solidFill>
            </a:endParaRPr>
          </a:p>
          <a:p>
            <a:pPr algn="ctr"/>
            <a:r>
              <a:rPr lang="fr-FR" sz="1050">
                <a:solidFill>
                  <a:schemeClr val="accent1"/>
                </a:solidFill>
              </a:rPr>
              <a:t>Les 3 principales raisons qui empêchent un entrepreneur levant des fonds d’être sûr qu’il conclut le bon accord d’investissement</a:t>
            </a:r>
          </a:p>
          <a:p>
            <a:pPr algn="ctr"/>
            <a:endParaRPr lang="fr-FR" sz="1050">
              <a:solidFill>
                <a:schemeClr val="accent1"/>
              </a:solidFill>
            </a:endParaRPr>
          </a:p>
          <a:p>
            <a:pPr algn="ctr"/>
            <a:r>
              <a:rPr lang="fr-FR" sz="1050">
                <a:solidFill>
                  <a:schemeClr val="accent1"/>
                </a:solidFill>
              </a:rPr>
              <a:t>Les principales causes d’échec d’une joint-venture</a:t>
            </a:r>
          </a:p>
          <a:p>
            <a:pPr algn="ctr"/>
            <a:endParaRPr lang="fr-FR" sz="1050">
              <a:solidFill>
                <a:schemeClr val="accent1"/>
              </a:solidFill>
            </a:endParaRPr>
          </a:p>
          <a:p>
            <a:pPr algn="ctr"/>
            <a:r>
              <a:rPr lang="fr-FR" sz="1050">
                <a:solidFill>
                  <a:schemeClr val="accent1"/>
                </a:solidFill>
              </a:rPr>
              <a:t>Cession d’entreprise</a:t>
            </a:r>
          </a:p>
          <a:p>
            <a:pPr algn="ctr"/>
            <a:endParaRPr lang="fr-FR" sz="1050">
              <a:solidFill>
                <a:schemeClr val="accent1"/>
              </a:solidFill>
            </a:endParaRPr>
          </a:p>
        </p:txBody>
      </p:sp>
      <p:sp>
        <p:nvSpPr>
          <p:cNvPr id="19" name="Rectangle 18">
            <a:extLst>
              <a:ext uri="{FF2B5EF4-FFF2-40B4-BE49-F238E27FC236}">
                <a16:creationId xmlns:a16="http://schemas.microsoft.com/office/drawing/2014/main" id="{C231EFDA-4939-8E0C-357F-759F11B6B806}"/>
              </a:ext>
            </a:extLst>
          </p:cNvPr>
          <p:cNvSpPr/>
          <p:nvPr/>
        </p:nvSpPr>
        <p:spPr>
          <a:xfrm>
            <a:off x="7496794" y="1705856"/>
            <a:ext cx="2324040" cy="1504259"/>
          </a:xfrm>
          <a:prstGeom prst="rect">
            <a:avLst/>
          </a:prstGeom>
          <a:solidFill>
            <a:srgbClr val="E9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r>
              <a:rPr lang="fr-FR" sz="1050" dirty="0">
                <a:solidFill>
                  <a:schemeClr val="accent1"/>
                </a:solidFill>
              </a:rPr>
              <a:t>Sous-performance et préservation de valeur : fondamentaux juridiques</a:t>
            </a:r>
          </a:p>
          <a:p>
            <a:pPr algn="ctr">
              <a:lnSpc>
                <a:spcPct val="107000"/>
              </a:lnSpc>
              <a:spcBef>
                <a:spcPts val="600"/>
              </a:spcBef>
              <a:spcAft>
                <a:spcPts val="600"/>
              </a:spcAft>
            </a:pPr>
            <a:r>
              <a:rPr lang="fr-FR" sz="1050" dirty="0">
                <a:solidFill>
                  <a:schemeClr val="accent1"/>
                </a:solidFill>
              </a:rPr>
              <a:t>Participations </a:t>
            </a:r>
            <a:r>
              <a:rPr lang="fr-FR" sz="1050" dirty="0" err="1">
                <a:solidFill>
                  <a:schemeClr val="accent1"/>
                </a:solidFill>
              </a:rPr>
              <a:t>sous-performantes</a:t>
            </a:r>
            <a:r>
              <a:rPr lang="fr-FR" sz="1050" dirty="0">
                <a:solidFill>
                  <a:schemeClr val="accent1"/>
                </a:solidFill>
              </a:rPr>
              <a:t> : mécanismes de cession sécurisée</a:t>
            </a:r>
          </a:p>
        </p:txBody>
      </p:sp>
      <p:sp>
        <p:nvSpPr>
          <p:cNvPr id="18" name="Rectangle 17">
            <a:extLst>
              <a:ext uri="{FF2B5EF4-FFF2-40B4-BE49-F238E27FC236}">
                <a16:creationId xmlns:a16="http://schemas.microsoft.com/office/drawing/2014/main" id="{1291494D-A3E1-C8FF-4EF7-E469CC774315}"/>
              </a:ext>
            </a:extLst>
          </p:cNvPr>
          <p:cNvSpPr/>
          <p:nvPr/>
        </p:nvSpPr>
        <p:spPr>
          <a:xfrm>
            <a:off x="7669946" y="1144922"/>
            <a:ext cx="1961612" cy="8213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ENTREPRISES EN DIFFICULTÉ – RESTRUCTURATION</a:t>
            </a:r>
          </a:p>
        </p:txBody>
      </p:sp>
    </p:spTree>
    <p:extLst>
      <p:ext uri="{BB962C8B-B14F-4D97-AF65-F5344CB8AC3E}">
        <p14:creationId xmlns:p14="http://schemas.microsoft.com/office/powerpoint/2010/main" val="3805367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FISCALITE DES ENTREPRISES </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20</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980090"/>
            <a:ext cx="9464098" cy="776177"/>
          </a:xfrm>
        </p:spPr>
        <p:txBody>
          <a:bodyPr>
            <a:normAutofit/>
          </a:bodyPr>
          <a:lstStyle/>
          <a:p>
            <a:pPr>
              <a:lnSpc>
                <a:spcPct val="107000"/>
              </a:lnSpc>
              <a:spcBef>
                <a:spcPts val="200"/>
              </a:spcBef>
            </a:pPr>
            <a:r>
              <a:rPr lang="fr-FR" sz="1400" b="1">
                <a:solidFill>
                  <a:srgbClr val="142046"/>
                </a:solidFill>
                <a:latin typeface="+mn-lt"/>
                <a:cs typeface="Times New Roman" panose="02020603050405020304" pitchFamily="18" charset="0"/>
              </a:rPr>
              <a:t>FISCALITE DES HOLDINGS ET DES DIRIGEANTS</a:t>
            </a:r>
          </a:p>
          <a:p>
            <a:pPr algn="just">
              <a:lnSpc>
                <a:spcPct val="107000"/>
              </a:lnSpc>
              <a:spcBef>
                <a:spcPts val="1800"/>
              </a:spcBef>
              <a:spcAft>
                <a:spcPts val="800"/>
              </a:spcAft>
            </a:pPr>
            <a:r>
              <a:rPr lang="fr-FR" sz="1000">
                <a:solidFill>
                  <a:srgbClr val="142046"/>
                </a:solidFill>
                <a:effectLst/>
                <a:latin typeface="+mn-lt"/>
                <a:ea typeface="Calibri" panose="020F0502020204030204" pitchFamily="34" charset="0"/>
                <a:cs typeface="Times New Roman" panose="02020603050405020304" pitchFamily="18" charset="0"/>
              </a:rPr>
              <a:t>Appréhendez la fiscalité des holdings et de leurs dirigeants</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458930"/>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 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les vertus fiscales de la constitution d’une holding</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Maîtriser et optimiser la gestion fiscale de sa holding</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Maîtriser la fiscalité du dirigeant d’une holding</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142046"/>
                </a:solidFill>
                <a:effectLst/>
                <a:ea typeface="Times New Roman" panose="02020603050405020304" pitchFamily="18" charset="0"/>
                <a:cs typeface="Times New Roman" panose="02020603050405020304" pitchFamily="18" charset="0"/>
              </a:rPr>
              <a:t> </a:t>
            </a: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généraux, Responsables juridiques et financiers, Banquiers, Experts-comptables</a:t>
            </a:r>
          </a:p>
          <a:p>
            <a:pPr algn="just">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185056"/>
          </a:xfrm>
          <a:prstGeom prst="rect">
            <a:avLst/>
          </a:prstGeom>
          <a:noFill/>
        </p:spPr>
        <p:txBody>
          <a:bodyPr wrap="square" rtlCol="0">
            <a:spAutoFit/>
          </a:bodyPr>
          <a:lstStyle/>
          <a:p>
            <a:pPr algn="just">
              <a:lnSpc>
                <a:spcPct val="107000"/>
              </a:lnSpc>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avantages et les risques liés à la constitution de sociétés holding</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Société holding et optimisation de la charge fiscale du groupe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Société holding et acquisition de sociétés</a:t>
            </a:r>
          </a:p>
          <a:p>
            <a:pPr marL="450215">
              <a:lnSpc>
                <a:spcPct val="115000"/>
              </a:lnSpc>
              <a:spcAft>
                <a:spcPts val="800"/>
              </a:spcAft>
            </a:pPr>
            <a:r>
              <a:rPr lang="fr-FR" sz="1100" b="1">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gestion fiscale des flux transitant par la holding</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produits de participation</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a:t>
            </a:r>
            <a:r>
              <a:rPr lang="fr-FR" sz="1100" i="1">
                <a:solidFill>
                  <a:srgbClr val="142046"/>
                </a:solidFill>
                <a:effectLst/>
                <a:ea typeface="Calibri" panose="020F0502020204030204" pitchFamily="34" charset="0"/>
                <a:cs typeface="Times New Roman" panose="02020603050405020304" pitchFamily="18" charset="0"/>
              </a:rPr>
              <a:t>management </a:t>
            </a:r>
            <a:r>
              <a:rPr lang="fr-FR" sz="1100" i="1" err="1">
                <a:solidFill>
                  <a:srgbClr val="142046"/>
                </a:solidFill>
                <a:effectLst/>
                <a:ea typeface="Calibri" panose="020F0502020204030204" pitchFamily="34" charset="0"/>
                <a:cs typeface="Times New Roman" panose="02020603050405020304" pitchFamily="18" charset="0"/>
              </a:rPr>
              <a:t>fees</a:t>
            </a:r>
            <a:endParaRPr lang="fr-FR" sz="1100">
              <a:solidFill>
                <a:srgbClr val="142046"/>
              </a:solidFill>
              <a:effectLst/>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intérêts financiers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aides entre la holding et les filiales</a:t>
            </a:r>
          </a:p>
          <a:p>
            <a:pPr marL="450215">
              <a:lnSpc>
                <a:spcPct val="115000"/>
              </a:lnSpc>
              <a:spcAft>
                <a:spcPts val="800"/>
              </a:spcAft>
            </a:pPr>
            <a:r>
              <a:rPr lang="fr-FR" sz="1100">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gestion des problématiques de TVA et de taxe sur les salaires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TVA</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Taxe sur les salaires</a:t>
            </a:r>
          </a:p>
          <a:p>
            <a:endParaRPr lang="fr-FR" sz="1100"/>
          </a:p>
        </p:txBody>
      </p:sp>
    </p:spTree>
    <p:extLst>
      <p:ext uri="{BB962C8B-B14F-4D97-AF65-F5344CB8AC3E}">
        <p14:creationId xmlns:p14="http://schemas.microsoft.com/office/powerpoint/2010/main" val="357840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7F7B3386-EDBE-AC45-970D-65420D5C2367}"/>
              </a:ext>
            </a:extLst>
          </p:cNvPr>
          <p:cNvSpPr>
            <a:spLocks noGrp="1"/>
          </p:cNvSpPr>
          <p:nvPr>
            <p:ph type="subTitle" idx="1"/>
          </p:nvPr>
        </p:nvSpPr>
        <p:spPr/>
        <p:txBody>
          <a:bodyPr/>
          <a:lstStyle/>
          <a:p>
            <a:endParaRPr lang="fr-FR"/>
          </a:p>
        </p:txBody>
      </p:sp>
      <p:sp>
        <p:nvSpPr>
          <p:cNvPr id="3" name="Espace réservé du texte 2">
            <a:extLst>
              <a:ext uri="{FF2B5EF4-FFF2-40B4-BE49-F238E27FC236}">
                <a16:creationId xmlns:a16="http://schemas.microsoft.com/office/drawing/2014/main" id="{8DCC7FAD-A4CC-314E-8C39-54EA5EBB893C}"/>
              </a:ext>
            </a:extLst>
          </p:cNvPr>
          <p:cNvSpPr>
            <a:spLocks noGrp="1"/>
          </p:cNvSpPr>
          <p:nvPr>
            <p:ph type="body" sz="quarter" idx="12"/>
          </p:nvPr>
        </p:nvSpPr>
        <p:spPr/>
        <p:txBody>
          <a:bodyPr/>
          <a:lstStyle/>
          <a:p>
            <a:r>
              <a:rPr lang="fr-FR"/>
              <a:t>3</a:t>
            </a:r>
          </a:p>
        </p:txBody>
      </p:sp>
      <p:sp>
        <p:nvSpPr>
          <p:cNvPr id="2" name="Espace réservé du texte 1">
            <a:extLst>
              <a:ext uri="{FF2B5EF4-FFF2-40B4-BE49-F238E27FC236}">
                <a16:creationId xmlns:a16="http://schemas.microsoft.com/office/drawing/2014/main" id="{FB032E9E-A629-7C4C-A538-3DFF3846419B}"/>
              </a:ext>
            </a:extLst>
          </p:cNvPr>
          <p:cNvSpPr>
            <a:spLocks noGrp="1"/>
          </p:cNvSpPr>
          <p:nvPr>
            <p:ph type="body" sz="quarter" idx="13"/>
          </p:nvPr>
        </p:nvSpPr>
        <p:spPr/>
        <p:txBody>
          <a:bodyPr/>
          <a:lstStyle/>
          <a:p>
            <a:pPr algn="ctr">
              <a:lnSpc>
                <a:spcPct val="107000"/>
              </a:lnSpc>
              <a:spcBef>
                <a:spcPts val="1200"/>
              </a:spcBef>
            </a:pPr>
            <a:r>
              <a:rPr lang="fr-FR" sz="2800" b="1" kern="0">
                <a:solidFill>
                  <a:srgbClr val="FF1F31"/>
                </a:solidFill>
                <a:effectLst/>
                <a:latin typeface="Beausite Grand Regular"/>
                <a:ea typeface="Times New Roman" panose="02020603050405020304" pitchFamily="18" charset="0"/>
                <a:cs typeface="Times New Roman" panose="02020603050405020304" pitchFamily="18" charset="0"/>
              </a:rPr>
              <a:t>Fiscalité </a:t>
            </a:r>
          </a:p>
          <a:p>
            <a:pPr algn="ctr">
              <a:lnSpc>
                <a:spcPct val="107000"/>
              </a:lnSpc>
              <a:spcBef>
                <a:spcPts val="1200"/>
              </a:spcBef>
            </a:pPr>
            <a:r>
              <a:rPr lang="fr-FR" sz="2800" b="1" kern="0">
                <a:solidFill>
                  <a:srgbClr val="FF1F31"/>
                </a:solidFill>
                <a:effectLst/>
                <a:latin typeface="Beausite Grand Regular"/>
                <a:ea typeface="Times New Roman" panose="02020603050405020304" pitchFamily="18" charset="0"/>
                <a:cs typeface="Times New Roman" panose="02020603050405020304" pitchFamily="18" charset="0"/>
              </a:rPr>
              <a:t>patrimoniale</a:t>
            </a:r>
          </a:p>
          <a:p>
            <a:endParaRPr lang="fr-FR"/>
          </a:p>
        </p:txBody>
      </p:sp>
    </p:spTree>
    <p:extLst>
      <p:ext uri="{BB962C8B-B14F-4D97-AF65-F5344CB8AC3E}">
        <p14:creationId xmlns:p14="http://schemas.microsoft.com/office/powerpoint/2010/main" val="353698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FISCALITE PATRIMONIALE </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22</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1017956"/>
            <a:ext cx="9464098" cy="776177"/>
          </a:xfrm>
        </p:spPr>
        <p:txBody>
          <a:bodyPr>
            <a:normAutofit fontScale="85000" lnSpcReduction="20000"/>
          </a:bodyPr>
          <a:lstStyle/>
          <a:p>
            <a:pPr>
              <a:lnSpc>
                <a:spcPct val="107000"/>
              </a:lnSpc>
              <a:spcBef>
                <a:spcPts val="200"/>
              </a:spcBef>
            </a:pPr>
            <a:r>
              <a:rPr lang="fr-FR" sz="1500" b="1">
                <a:solidFill>
                  <a:srgbClr val="142046"/>
                </a:solidFill>
                <a:latin typeface="+mn-lt"/>
                <a:cs typeface="Times New Roman" panose="02020603050405020304" pitchFamily="18" charset="0"/>
              </a:rPr>
              <a:t>TRANSMISSION D’ENTREPRISE : ANTICIPEZ !</a:t>
            </a: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Le Droit fiscal permet de transmettre son entreprise à des coûts fiscaux réduits. Encore faut-il s’y prendre à temps …</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4664610"/>
          </a:xfrm>
          <a:prstGeom prst="rect">
            <a:avLst/>
          </a:prstGeom>
          <a:noFill/>
        </p:spPr>
        <p:txBody>
          <a:bodyPr wrap="square" rtlCol="0">
            <a:spAutoFit/>
          </a:bodyPr>
          <a:lstStyle/>
          <a:p>
            <a:pPr algn="just">
              <a:lnSpc>
                <a:spcPct val="107000"/>
              </a:lnSpc>
              <a:spcAft>
                <a:spcPts val="800"/>
              </a:spcAft>
            </a:pPr>
            <a:r>
              <a:rPr lang="fr-FR" sz="1800">
                <a:solidFill>
                  <a:srgbClr val="142046"/>
                </a:solidFill>
                <a:effectLst/>
                <a:latin typeface="Arial" panose="020B0604020202020204" pitchFamily="34" charset="0"/>
                <a:ea typeface="Calibri" panose="020F0502020204030204" pitchFamily="34" charset="0"/>
                <a:cs typeface="Times New Roman" panose="02020603050405020304" pitchFamily="18" charset="0"/>
              </a:rPr>
              <a:t> </a:t>
            </a: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Identifier les régimes fiscaux adéquats en fonction des modalités de transmission de l’entreprise</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Anticiper la transmission future de son entreprise</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Sécuriser fiscalement la transmission de son entreprise</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gn="just">
              <a:lnSpc>
                <a:spcPct val="107000"/>
              </a:lnSpc>
              <a:spcAft>
                <a:spcPts val="800"/>
              </a:spcAft>
            </a:pPr>
            <a:endParaRPr lang="fr-FR" sz="1200" b="1">
              <a:solidFill>
                <a:srgbClr val="142046"/>
              </a:solidFill>
              <a:effectLst/>
              <a:ea typeface="Times New Roman" panose="02020603050405020304" pitchFamily="18" charset="0"/>
              <a:cs typeface="Times New Roman" panose="02020603050405020304" pitchFamily="18" charset="0"/>
            </a:endParaRPr>
          </a:p>
          <a:p>
            <a:pPr algn="just">
              <a:lnSpc>
                <a:spcPct val="107000"/>
              </a:lnSpc>
              <a:spcAft>
                <a:spcPts val="800"/>
              </a:spcAft>
            </a:pPr>
            <a:r>
              <a:rPr lang="fr-FR" sz="1200" b="1">
                <a:solidFill>
                  <a:srgbClr val="142046"/>
                </a:solidFill>
                <a:effectLst/>
                <a:ea typeface="Times New Roman" panose="02020603050405020304" pitchFamily="18" charset="0"/>
                <a:cs typeface="Times New Roman" panose="02020603050405020304" pitchFamily="18" charset="0"/>
              </a:rPr>
              <a:t> </a:t>
            </a: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généraux, directeurs d’investissement de société de gestion de fonds d’investissement, </a:t>
            </a:r>
            <a:r>
              <a:rPr lang="fr-FR" sz="1200" b="0" i="0">
                <a:solidFill>
                  <a:srgbClr val="000000"/>
                </a:solidFill>
                <a:effectLst/>
                <a:latin typeface="Open Sans" panose="020B0606030504020204" pitchFamily="34" charset="0"/>
              </a:rPr>
              <a:t> </a:t>
            </a:r>
            <a:r>
              <a:rPr lang="fr-FR" sz="1200">
                <a:solidFill>
                  <a:srgbClr val="142046"/>
                </a:solidFill>
                <a:cs typeface="Times New Roman" panose="02020603050405020304" pitchFamily="18" charset="0"/>
              </a:rPr>
              <a:t>Responsables juridiques et financiers, Banquiers, Experts-comptables</a:t>
            </a: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752070"/>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modalités de transmission de l’entreprise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transmission, à titre onéreux ou gratuit, de l’entreprise aux enfants</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transmission à titre onéreux de l’entreprise à un tiers</a:t>
            </a:r>
          </a:p>
          <a:p>
            <a:pPr marL="450215">
              <a:lnSpc>
                <a:spcPct val="115000"/>
              </a:lnSpc>
              <a:spcAft>
                <a:spcPts val="300"/>
              </a:spcAft>
            </a:pPr>
            <a:r>
              <a:rPr lang="fr-FR" sz="1100" b="1">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L’optimisation fiscale de la transmission d’entreprise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pactes Dutreil</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démembrement de propriété</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société holding</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charge des droits de mutation à titre gratuit</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autres régimes fiscaux de faveur</a:t>
            </a:r>
          </a:p>
          <a:p>
            <a:pPr algn="just">
              <a:lnSpc>
                <a:spcPct val="107000"/>
              </a:lnSpc>
            </a:pPr>
            <a:endParaRPr lang="fr-FR" sz="1100" b="1">
              <a:solidFill>
                <a:srgbClr val="0000BD"/>
              </a:solidFill>
              <a:cs typeface="Times New Roman" panose="02020603050405020304" pitchFamily="18" charset="0"/>
            </a:endParaRPr>
          </a:p>
          <a:p>
            <a:pPr algn="just">
              <a:lnSpc>
                <a:spcPct val="107000"/>
              </a:lnSpc>
            </a:pPr>
            <a:r>
              <a:rPr lang="fr-FR" sz="1100" b="1">
                <a:solidFill>
                  <a:srgbClr val="0000BD"/>
                </a:solidFill>
                <a:cs typeface="Times New Roman" panose="02020603050405020304" pitchFamily="18" charset="0"/>
              </a:rPr>
              <a:t>Contact</a:t>
            </a:r>
          </a:p>
          <a:p>
            <a:pPr>
              <a:lnSpc>
                <a:spcPct val="107000"/>
              </a:lnSpc>
            </a:pPr>
            <a:r>
              <a:rPr lang="fr-FR" sz="1100">
                <a:solidFill>
                  <a:srgbClr val="142046"/>
                </a:solidFill>
                <a:cs typeface="Times New Roman" panose="02020603050405020304" pitchFamily="18" charset="0"/>
              </a:rPr>
              <a:t>Equipe Formation</a:t>
            </a:r>
          </a:p>
          <a:p>
            <a:pPr>
              <a:lnSpc>
                <a:spcPct val="107000"/>
              </a:lnSpc>
            </a:pPr>
            <a:r>
              <a:rPr lang="fr-FR" sz="1100">
                <a:solidFill>
                  <a:srgbClr val="142046"/>
                </a:solidFill>
                <a:cs typeface="Times New Roman" panose="02020603050405020304" pitchFamily="18" charset="0"/>
              </a:rPr>
              <a:t>+33 1 44 17 17 44</a:t>
            </a:r>
          </a:p>
          <a:p>
            <a:pPr>
              <a:lnSpc>
                <a:spcPct val="107000"/>
              </a:lnSpc>
            </a:pPr>
            <a:r>
              <a:rPr lang="fr-FR" sz="1100" u="sng">
                <a:solidFill>
                  <a:srgbClr val="142046"/>
                </a:solidFill>
                <a:ea typeface="Times New Roman" panose="02020603050405020304" pitchFamily="18" charset="0"/>
                <a:cs typeface="Times New Roman" panose="02020603050405020304" pitchFamily="18" charset="0"/>
                <a:hlinkClick r:id="rId2"/>
              </a:rPr>
              <a:t>f</a:t>
            </a:r>
            <a:r>
              <a:rPr lang="fr-FR" sz="11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100">
              <a:solidFill>
                <a:srgbClr val="142046"/>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100">
                <a:solidFill>
                  <a:srgbClr val="142046"/>
                </a:solidFill>
                <a:effectLst/>
                <a:ea typeface="Calibri" panose="020F0502020204030204" pitchFamily="34" charset="0"/>
                <a:cs typeface="Times New Roman" panose="02020603050405020304" pitchFamily="18" charset="0"/>
              </a:rPr>
              <a:t> </a:t>
            </a:r>
          </a:p>
          <a:p>
            <a:endParaRPr lang="fr-FR" sz="1100"/>
          </a:p>
        </p:txBody>
      </p:sp>
    </p:spTree>
    <p:extLst>
      <p:ext uri="{BB962C8B-B14F-4D97-AF65-F5344CB8AC3E}">
        <p14:creationId xmlns:p14="http://schemas.microsoft.com/office/powerpoint/2010/main" val="411065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FISCALITE PATRIMONIALE </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23</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943934"/>
            <a:ext cx="9464098" cy="776177"/>
          </a:xfrm>
        </p:spPr>
        <p:txBody>
          <a:bodyPr>
            <a:normAutofit fontScale="25000" lnSpcReduction="20000"/>
          </a:bodyPr>
          <a:lstStyle/>
          <a:p>
            <a:pPr>
              <a:lnSpc>
                <a:spcPct val="107000"/>
              </a:lnSpc>
              <a:spcBef>
                <a:spcPts val="200"/>
              </a:spcBef>
            </a:pPr>
            <a:r>
              <a:rPr lang="fr-FR" sz="5600" b="1">
                <a:solidFill>
                  <a:srgbClr val="142046"/>
                </a:solidFill>
                <a:effectLst/>
                <a:latin typeface="+mn-lt"/>
                <a:ea typeface="Times New Roman" panose="02020603050405020304" pitchFamily="18" charset="0"/>
                <a:cs typeface="Times New Roman" panose="02020603050405020304" pitchFamily="18" charset="0"/>
              </a:rPr>
              <a:t>PLACER UNE PARTIE DE SON PATRIMOINE DANS UN PROJET PHILANTHROPIQUE : CONSTITUER UN FONDS DE DOTATION</a:t>
            </a:r>
          </a:p>
          <a:p>
            <a:pPr>
              <a:lnSpc>
                <a:spcPct val="107000"/>
              </a:lnSpc>
              <a:spcBef>
                <a:spcPts val="200"/>
              </a:spcBef>
            </a:pPr>
            <a:endParaRPr lang="fr-FR" sz="5600" b="1">
              <a:solidFill>
                <a:srgbClr val="142046"/>
              </a:solidFill>
              <a:effectLst/>
              <a:latin typeface="+mn-lt"/>
              <a:ea typeface="Times New Roman" panose="02020603050405020304" pitchFamily="18" charset="0"/>
              <a:cs typeface="Times New Roman" panose="02020603050405020304" pitchFamily="18" charset="0"/>
            </a:endParaRPr>
          </a:p>
          <a:p>
            <a:pPr>
              <a:lnSpc>
                <a:spcPct val="107000"/>
              </a:lnSpc>
              <a:spcBef>
                <a:spcPts val="200"/>
              </a:spcBef>
            </a:pPr>
            <a:r>
              <a:rPr lang="fr-FR" sz="3600">
                <a:solidFill>
                  <a:srgbClr val="142046"/>
                </a:solidFill>
                <a:effectLst/>
                <a:latin typeface="+mn-lt"/>
                <a:ea typeface="Calibri" panose="020F0502020204030204" pitchFamily="34" charset="0"/>
                <a:cs typeface="Times New Roman" panose="02020603050405020304" pitchFamily="18" charset="0"/>
              </a:rPr>
              <a:t>Investissez de manière originale au croisement de votre intérêt personnel et de l’intérêt général</a:t>
            </a: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6051785"/>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utiliser pleinement les avantages fiscaux qu’offrent les fonds de dotation</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les stratégies patrimoniales innovantes possibles à travers les fonds de dotation</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gérer au quotidien un fonds de dotation</a:t>
            </a:r>
          </a:p>
          <a:p>
            <a:pPr marL="342900" lvl="0" indent="-342900">
              <a:lnSpc>
                <a:spcPct val="107000"/>
              </a:lnSpc>
              <a:spcAft>
                <a:spcPts val="800"/>
              </a:spcAft>
              <a:buClr>
                <a:srgbClr val="FF0000"/>
              </a:buClr>
              <a:buSzPts val="800"/>
              <a:buFont typeface="Symbol" panose="05050102010706020507" pitchFamily="18" charset="2"/>
              <a:buChar char=""/>
            </a:pPr>
            <a:endParaRPr lang="fr-FR" sz="500">
              <a:solidFill>
                <a:srgbClr val="142046"/>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1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142046"/>
                </a:solidFill>
                <a:effectLst/>
                <a:ea typeface="Times New Roman" panose="02020603050405020304" pitchFamily="18" charset="0"/>
                <a:cs typeface="Times New Roman" panose="02020603050405020304" pitchFamily="18" charset="0"/>
              </a:rPr>
              <a:t> </a:t>
            </a: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généraux, directeurs d’investissement de société de gestion de fonds d’investissement</a:t>
            </a:r>
          </a:p>
          <a:p>
            <a:pPr algn="just">
              <a:lnSpc>
                <a:spcPct val="107000"/>
              </a:lnSpc>
            </a:pPr>
            <a:endParaRPr lang="fr-FR" sz="1200" b="1">
              <a:solidFill>
                <a:srgbClr val="0000BD"/>
              </a:solidFill>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 </a:t>
            </a: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2994731"/>
          </a:xfrm>
          <a:prstGeom prst="rect">
            <a:avLst/>
          </a:prstGeom>
          <a:noFill/>
        </p:spPr>
        <p:txBody>
          <a:bodyPr wrap="square" rtlCol="0">
            <a:spAutoFit/>
          </a:bodyPr>
          <a:lstStyle/>
          <a:p>
            <a:pPr algn="just">
              <a:lnSpc>
                <a:spcPct val="107000"/>
              </a:lnSpc>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Découvrir les fonds de dotation</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Définition des fonds de dotation</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Distinction des fonds de dotation avec les fondateurs et les associations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Régime juridique et fiscal des fonds de dotation</a:t>
            </a:r>
          </a:p>
          <a:p>
            <a:pPr marL="450215">
              <a:lnSpc>
                <a:spcPct val="115000"/>
              </a:lnSpc>
              <a:spcAft>
                <a:spcPts val="800"/>
              </a:spcAft>
            </a:pPr>
            <a:r>
              <a:rPr lang="fr-FR" sz="1100" b="1">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Manier les fonds de dotation</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fonds de dotation utilisés comme outil de protection du patrimoine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fonds de dotation utilisés comme outils de gestion du patrimoine</a:t>
            </a:r>
          </a:p>
          <a:p>
            <a:endParaRPr lang="fr-FR" sz="1100"/>
          </a:p>
        </p:txBody>
      </p:sp>
    </p:spTree>
    <p:extLst>
      <p:ext uri="{BB962C8B-B14F-4D97-AF65-F5344CB8AC3E}">
        <p14:creationId xmlns:p14="http://schemas.microsoft.com/office/powerpoint/2010/main" val="1093417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FISCALITE PATRIMONIALE </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24</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971075"/>
            <a:ext cx="9464098" cy="848489"/>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REDUIRE LES RISQUES EN MATIERE D’IFI EN VALORISANT AU PLUS JUSTE LES BIENS DECLARES</a:t>
            </a:r>
          </a:p>
          <a:p>
            <a:pPr algn="just">
              <a:lnSpc>
                <a:spcPct val="107000"/>
              </a:lnSpc>
              <a:spcBef>
                <a:spcPts val="1800"/>
              </a:spcBef>
              <a:spcAft>
                <a:spcPts val="800"/>
              </a:spcAft>
            </a:pPr>
            <a:r>
              <a:rPr lang="fr-FR" sz="3600">
                <a:solidFill>
                  <a:srgbClr val="142046"/>
                </a:solidFill>
                <a:latin typeface="+mn-lt"/>
                <a:cs typeface="Times New Roman" panose="02020603050405020304" pitchFamily="18" charset="0"/>
              </a:rPr>
              <a:t>Réduisez vos risques fiscaux en maîtrisant les principales techniques d’évaluation de vos biens imposables à l’IFI</a:t>
            </a: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804794"/>
          </a:xfrm>
          <a:prstGeom prst="rect">
            <a:avLst/>
          </a:prstGeom>
          <a:noFill/>
        </p:spPr>
        <p:txBody>
          <a:bodyPr wrap="square" rtlCol="0">
            <a:spAutoFit/>
          </a:bodyPr>
          <a:lstStyle/>
          <a:p>
            <a:pPr algn="just">
              <a:lnSpc>
                <a:spcPct val="107000"/>
              </a:lnSpc>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trouver les comparatifs pertinents pour une évaluation au plus juste de vos immeubles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quelles décotes sont applicables à vos biens en fonction de votre situation</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Répondre au mieux aux demandes de l’administration fiscale</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1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généraux, directeurs d’investissement de société de gestion de fonds d’investissement</a:t>
            </a:r>
          </a:p>
          <a:p>
            <a:pPr lvl="0">
              <a:lnSpc>
                <a:spcPct val="107000"/>
              </a:lnSpc>
              <a:spcAft>
                <a:spcPts val="800"/>
              </a:spcAft>
              <a:buClr>
                <a:srgbClr val="FF0000"/>
              </a:buClr>
              <a:buSzPts val="800"/>
            </a:pPr>
            <a:endParaRPr lang="fr-FR" sz="3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 </a:t>
            </a: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978094"/>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Ne pas se laisser surprendre : savoir anticiper son assujettissement à l’IFI</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L’audit patrimonial périodique en cas de patrimoine conséquent</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événements nécessitant une surveillance particulière : les successions</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première déclaration à l’IFI</a:t>
            </a:r>
          </a:p>
          <a:p>
            <a:pPr marL="450215">
              <a:lnSpc>
                <a:spcPct val="115000"/>
              </a:lnSpc>
              <a:spcAft>
                <a:spcPts val="300"/>
              </a:spcAft>
            </a:pPr>
            <a:r>
              <a:rPr lang="fr-FR" sz="1100" b="1">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technique d’évaluation de ses biens</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méthodes existantes selon les biens en cause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décotes possibles</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régimes légaux d’exonération totale ou partielle</a:t>
            </a:r>
          </a:p>
          <a:p>
            <a:pPr marL="2430780">
              <a:lnSpc>
                <a:spcPct val="115000"/>
              </a:lnSpc>
              <a:spcBef>
                <a:spcPts val="300"/>
              </a:spcBef>
              <a:spcAft>
                <a:spcPts val="300"/>
              </a:spcAft>
            </a:pPr>
            <a:r>
              <a:rPr lang="fr-FR" sz="1100">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points à anticiper en matière d’IFI</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risques liés à la sous-évaluation du patrimoine</a:t>
            </a:r>
          </a:p>
          <a:p>
            <a:pPr>
              <a:lnSpc>
                <a:spcPct val="107000"/>
              </a:lnSpc>
              <a:spcAft>
                <a:spcPts val="800"/>
              </a:spcAft>
            </a:pPr>
            <a:r>
              <a:rPr lang="fr-FR" sz="1100">
                <a:solidFill>
                  <a:srgbClr val="142046"/>
                </a:solidFill>
                <a:effectLst/>
                <a:ea typeface="Calibri" panose="020F0502020204030204" pitchFamily="34" charset="0"/>
                <a:cs typeface="Times New Roman" panose="02020603050405020304" pitchFamily="18" charset="0"/>
              </a:rPr>
              <a:t>Gérer les demandes de l’administration fiscale et anticiper leurs conséquences</a:t>
            </a:r>
          </a:p>
          <a:p>
            <a:endParaRPr lang="fr-FR" sz="1100"/>
          </a:p>
        </p:txBody>
      </p:sp>
    </p:spTree>
    <p:extLst>
      <p:ext uri="{BB962C8B-B14F-4D97-AF65-F5344CB8AC3E}">
        <p14:creationId xmlns:p14="http://schemas.microsoft.com/office/powerpoint/2010/main" val="156095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FISCALITE PATRIMONIALE </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25</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971075"/>
            <a:ext cx="9464098" cy="848489"/>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GESTION ET TRANSMISSION DU PATRIMOINE IMMOBILIER DETENU AU TRAVERS D’UNE SCI</a:t>
            </a:r>
          </a:p>
          <a:p>
            <a:pPr algn="just">
              <a:lnSpc>
                <a:spcPct val="107000"/>
              </a:lnSpc>
              <a:spcBef>
                <a:spcPts val="1800"/>
              </a:spcBef>
              <a:spcAft>
                <a:spcPts val="800"/>
              </a:spcAft>
            </a:pPr>
            <a:r>
              <a:rPr lang="fr-FR" sz="3600">
                <a:solidFill>
                  <a:srgbClr val="142046"/>
                </a:solidFill>
                <a:latin typeface="+mn-lt"/>
                <a:cs typeface="Times New Roman" panose="02020603050405020304" pitchFamily="18" charset="0"/>
              </a:rPr>
              <a:t>Optimiser la gestion et la transmission de votre patrimoine immobilier en toute sécurité</a:t>
            </a: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458930"/>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valoriser ses parts de SCI</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Maîtriser la fiscalité courante de la SCI</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Maîtriser la fiscalité exceptionnelle de la SC</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généraux, directeurs d’investissement de société de gestion de fonds d’investissement</a:t>
            </a:r>
          </a:p>
          <a:p>
            <a:pPr algn="just">
              <a:lnSpc>
                <a:spcPct val="107000"/>
              </a:lnSpc>
              <a:spcAft>
                <a:spcPts val="800"/>
              </a:spcAft>
            </a:pPr>
            <a:endParaRPr lang="fr-FR" sz="1200">
              <a:solidFill>
                <a:srgbClr val="142046"/>
              </a:solidFill>
              <a:effectLst/>
              <a:highlight>
                <a:srgbClr val="FFFF00"/>
              </a:highligh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 </a:t>
            </a: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883709"/>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avantages de la SCI</a:t>
            </a:r>
          </a:p>
          <a:p>
            <a:pPr marL="800100" lvl="1" indent="-342900">
              <a:lnSpc>
                <a:spcPct val="107000"/>
              </a:lnSpc>
              <a:spcAft>
                <a:spcPts val="800"/>
              </a:spcAft>
              <a:buFont typeface="Cambria Math" panose="02040503050406030204" pitchFamily="18" charset="0"/>
              <a:buChar char="⎯"/>
            </a:pPr>
            <a:r>
              <a:rPr lang="fr-FR" sz="1100">
                <a:solidFill>
                  <a:srgbClr val="142046"/>
                </a:solidFill>
                <a:effectLst/>
                <a:ea typeface="Calibri" panose="020F0502020204030204" pitchFamily="34" charset="0"/>
                <a:cs typeface="Times New Roman" panose="02020603050405020304" pitchFamily="18" charset="0"/>
              </a:rPr>
              <a:t>Une gestion pluripersonnelle simplifiée </a:t>
            </a:r>
          </a:p>
          <a:p>
            <a:pPr marL="800100" lvl="1" indent="-342900">
              <a:lnSpc>
                <a:spcPct val="107000"/>
              </a:lnSpc>
              <a:spcAft>
                <a:spcPts val="800"/>
              </a:spcAft>
              <a:buFont typeface="Cambria Math" panose="02040503050406030204" pitchFamily="18" charset="0"/>
              <a:buChar char="⎯"/>
            </a:pPr>
            <a:r>
              <a:rPr lang="fr-FR" sz="1100">
                <a:solidFill>
                  <a:srgbClr val="142046"/>
                </a:solidFill>
                <a:effectLst/>
                <a:ea typeface="Calibri" panose="020F0502020204030204" pitchFamily="34" charset="0"/>
                <a:cs typeface="Times New Roman" panose="02020603050405020304" pitchFamily="18" charset="0"/>
              </a:rPr>
              <a:t>Une transmission facilitée</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valorisation des parts de SCI</a:t>
            </a:r>
          </a:p>
          <a:p>
            <a:pPr marL="800100" lvl="1" indent="-342900">
              <a:lnSpc>
                <a:spcPct val="107000"/>
              </a:lnSpc>
              <a:spcAft>
                <a:spcPts val="800"/>
              </a:spcAft>
              <a:buFont typeface="Cambria Math" panose="02040503050406030204" pitchFamily="18" charset="0"/>
              <a:buChar char="⎯"/>
            </a:pPr>
            <a:r>
              <a:rPr lang="fr-FR" sz="1100">
                <a:solidFill>
                  <a:srgbClr val="142046"/>
                </a:solidFill>
                <a:effectLst/>
                <a:ea typeface="Calibri" panose="020F0502020204030204" pitchFamily="34" charset="0"/>
                <a:cs typeface="Times New Roman" panose="02020603050405020304" pitchFamily="18" charset="0"/>
              </a:rPr>
              <a:t>Les méthodes d’évaluation des parts sociales</a:t>
            </a:r>
          </a:p>
          <a:p>
            <a:pPr marL="800100" lvl="1" indent="-342900">
              <a:lnSpc>
                <a:spcPct val="107000"/>
              </a:lnSpc>
              <a:spcAft>
                <a:spcPts val="800"/>
              </a:spcAft>
              <a:buFont typeface="Cambria Math" panose="02040503050406030204" pitchFamily="18" charset="0"/>
              <a:buChar char="⎯"/>
            </a:pPr>
            <a:r>
              <a:rPr lang="fr-FR" sz="1100">
                <a:solidFill>
                  <a:srgbClr val="142046"/>
                </a:solidFill>
                <a:effectLst/>
                <a:ea typeface="Calibri" panose="020F0502020204030204" pitchFamily="34" charset="0"/>
                <a:cs typeface="Times New Roman" panose="02020603050405020304" pitchFamily="18" charset="0"/>
              </a:rPr>
              <a:t>Les décotes courantes applicables</a:t>
            </a:r>
          </a:p>
          <a:p>
            <a:pPr marL="800100" lvl="1" indent="-342900">
              <a:lnSpc>
                <a:spcPct val="107000"/>
              </a:lnSpc>
              <a:spcAft>
                <a:spcPts val="800"/>
              </a:spcAft>
              <a:buFont typeface="Cambria Math" panose="02040503050406030204" pitchFamily="18" charset="0"/>
              <a:buChar char="⎯"/>
            </a:pPr>
            <a:r>
              <a:rPr lang="fr-FR" sz="1100">
                <a:solidFill>
                  <a:srgbClr val="142046"/>
                </a:solidFill>
                <a:effectLst/>
                <a:ea typeface="Calibri" panose="020F0502020204030204" pitchFamily="34" charset="0"/>
                <a:cs typeface="Times New Roman" panose="02020603050405020304" pitchFamily="18" charset="0"/>
              </a:rPr>
              <a:t>La déclaration IFI</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fiscalité courante de la SCI</a:t>
            </a:r>
          </a:p>
          <a:p>
            <a:pPr marL="800100" lvl="1" indent="-342900">
              <a:lnSpc>
                <a:spcPct val="107000"/>
              </a:lnSpc>
              <a:spcAft>
                <a:spcPts val="800"/>
              </a:spcAft>
              <a:buFont typeface="Cambria Math" panose="02040503050406030204" pitchFamily="18" charset="0"/>
              <a:buChar char="⎯"/>
            </a:pPr>
            <a:r>
              <a:rPr lang="fr-FR" sz="1100">
                <a:solidFill>
                  <a:srgbClr val="142046"/>
                </a:solidFill>
                <a:effectLst/>
                <a:ea typeface="Calibri" panose="020F0502020204030204" pitchFamily="34" charset="0"/>
                <a:cs typeface="Times New Roman" panose="02020603050405020304" pitchFamily="18" charset="0"/>
              </a:rPr>
              <a:t>La détermination du résultat fiscal de la SCI</a:t>
            </a:r>
          </a:p>
          <a:p>
            <a:pPr marL="800100" lvl="1" indent="-342900">
              <a:lnSpc>
                <a:spcPct val="107000"/>
              </a:lnSpc>
              <a:spcAft>
                <a:spcPts val="800"/>
              </a:spcAft>
              <a:buFont typeface="Cambria Math" panose="02040503050406030204" pitchFamily="18" charset="0"/>
              <a:buChar char="⎯"/>
            </a:pPr>
            <a:r>
              <a:rPr lang="fr-FR" sz="1100">
                <a:solidFill>
                  <a:srgbClr val="142046"/>
                </a:solidFill>
                <a:effectLst/>
                <a:ea typeface="Calibri" panose="020F0502020204030204" pitchFamily="34" charset="0"/>
                <a:cs typeface="Times New Roman" panose="02020603050405020304" pitchFamily="18" charset="0"/>
              </a:rPr>
              <a:t>La répartition du résultat entre les associés</a:t>
            </a:r>
          </a:p>
          <a:p>
            <a:pPr marL="800100" lvl="1" indent="-342900">
              <a:lnSpc>
                <a:spcPct val="107000"/>
              </a:lnSpc>
              <a:spcAft>
                <a:spcPts val="800"/>
              </a:spcAft>
              <a:buFont typeface="Cambria Math" panose="02040503050406030204" pitchFamily="18" charset="0"/>
              <a:buChar char="⎯"/>
            </a:pPr>
            <a:r>
              <a:rPr lang="fr-FR" sz="1100">
                <a:solidFill>
                  <a:srgbClr val="142046"/>
                </a:solidFill>
                <a:effectLst/>
                <a:ea typeface="Calibri" panose="020F0502020204030204" pitchFamily="34" charset="0"/>
                <a:cs typeface="Times New Roman" panose="02020603050405020304" pitchFamily="18" charset="0"/>
              </a:rPr>
              <a:t>Le démembrement de propriété des titres de la SCI</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fiscalité exceptionnelle de la SCI</a:t>
            </a:r>
          </a:p>
          <a:p>
            <a:pPr marL="800100" lvl="1" indent="-342900">
              <a:lnSpc>
                <a:spcPct val="107000"/>
              </a:lnSpc>
              <a:spcAft>
                <a:spcPts val="800"/>
              </a:spcAft>
              <a:buFont typeface="Cambria Math" panose="02040503050406030204" pitchFamily="18" charset="0"/>
              <a:buChar char="⎯"/>
            </a:pPr>
            <a:r>
              <a:rPr lang="fr-FR" sz="1100">
                <a:solidFill>
                  <a:srgbClr val="142046"/>
                </a:solidFill>
                <a:effectLst/>
                <a:ea typeface="Calibri" panose="020F0502020204030204" pitchFamily="34" charset="0"/>
                <a:cs typeface="Times New Roman" panose="02020603050405020304" pitchFamily="18" charset="0"/>
              </a:rPr>
              <a:t>La cession des parts de la SCI</a:t>
            </a:r>
          </a:p>
          <a:p>
            <a:pPr marL="800100" lvl="1" indent="-342900">
              <a:lnSpc>
                <a:spcPct val="107000"/>
              </a:lnSpc>
              <a:spcAft>
                <a:spcPts val="800"/>
              </a:spcAft>
              <a:buFont typeface="Cambria Math" panose="02040503050406030204" pitchFamily="18" charset="0"/>
              <a:buChar char="⎯"/>
            </a:pPr>
            <a:r>
              <a:rPr lang="fr-FR" sz="1100">
                <a:solidFill>
                  <a:srgbClr val="142046"/>
                </a:solidFill>
                <a:effectLst/>
                <a:ea typeface="Calibri" panose="020F0502020204030204" pitchFamily="34" charset="0"/>
                <a:cs typeface="Times New Roman" panose="02020603050405020304" pitchFamily="18" charset="0"/>
              </a:rPr>
              <a:t>La cession de l’immeuble par la SCI</a:t>
            </a:r>
          </a:p>
          <a:p>
            <a:pPr marL="800100" lvl="1" indent="-342900">
              <a:lnSpc>
                <a:spcPct val="107000"/>
              </a:lnSpc>
              <a:spcAft>
                <a:spcPts val="800"/>
              </a:spcAft>
              <a:buFont typeface="Cambria Math" panose="02040503050406030204" pitchFamily="18" charset="0"/>
              <a:buChar char="⎯"/>
            </a:pPr>
            <a:r>
              <a:rPr lang="fr-FR" sz="1100">
                <a:solidFill>
                  <a:srgbClr val="142046"/>
                </a:solidFill>
                <a:effectLst/>
                <a:ea typeface="Calibri" panose="020F0502020204030204" pitchFamily="34" charset="0"/>
                <a:cs typeface="Times New Roman" panose="02020603050405020304" pitchFamily="18" charset="0"/>
              </a:rPr>
              <a:t>La dissolution de la SCI</a:t>
            </a:r>
          </a:p>
          <a:p>
            <a:endParaRPr lang="fr-FR" sz="1100"/>
          </a:p>
        </p:txBody>
      </p:sp>
    </p:spTree>
    <p:extLst>
      <p:ext uri="{BB962C8B-B14F-4D97-AF65-F5344CB8AC3E}">
        <p14:creationId xmlns:p14="http://schemas.microsoft.com/office/powerpoint/2010/main" val="3015859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715948"/>
            <a:ext cx="10068673" cy="1466876"/>
          </a:xfrm>
        </p:spPr>
        <p:txBody>
          <a:bodyPr/>
          <a:lstStyle/>
          <a:p>
            <a:pPr>
              <a:lnSpc>
                <a:spcPct val="107000"/>
              </a:lnSpc>
              <a:spcAft>
                <a:spcPts val="800"/>
              </a:spcAft>
            </a:pP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r>
              <a:rPr lang="fr-FR" sz="1800" b="1" kern="0">
                <a:solidFill>
                  <a:srgbClr val="FF1F31"/>
                </a:solidFill>
                <a:latin typeface="Beausite Classic"/>
                <a:cs typeface="Times New Roman" panose="02020603050405020304" pitchFamily="18" charset="0"/>
              </a:rPr>
              <a:t>DROIT DES SOCIETES – CORPORATE</a:t>
            </a: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26</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869475"/>
            <a:ext cx="9464098" cy="577915"/>
          </a:xfrm>
        </p:spPr>
        <p:txBody>
          <a:bodyPr>
            <a:normAutofit fontScale="25000" lnSpcReduction="20000"/>
          </a:bodyPr>
          <a:lstStyle/>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728363"/>
          </a:xfrm>
          <a:prstGeom prst="rect">
            <a:avLst/>
          </a:prstGeom>
          <a:noFill/>
        </p:spPr>
        <p:txBody>
          <a:bodyPr wrap="square" rtlCol="0">
            <a:spAutoFit/>
          </a:bodyPr>
          <a:lstStyle/>
          <a:p>
            <a:pPr algn="just">
              <a:lnSpc>
                <a:spcPct val="107000"/>
              </a:lnSpc>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cs typeface="Times New Roman" panose="02020603050405020304" pitchFamily="18" charset="0"/>
              </a:rPr>
              <a:t>Analyser les obligations et enjeux de chacune des parties à l'opération de cession ou d'acquisition directe de société</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cs typeface="Times New Roman" panose="02020603050405020304" pitchFamily="18" charset="0"/>
              </a:rPr>
              <a:t>Elaborer un projet de cession</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cs typeface="Times New Roman" panose="02020603050405020304" pitchFamily="18" charset="0"/>
              </a:rPr>
              <a:t>Structurer la reprise par l'intermédiaire d'une société holding</a:t>
            </a:r>
          </a:p>
          <a:p>
            <a:pPr lvl="0">
              <a:lnSpc>
                <a:spcPct val="107000"/>
              </a:lnSpc>
              <a:buClr>
                <a:srgbClr val="FF0000"/>
              </a:buClr>
              <a:buSzPts val="800"/>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lvl="0">
              <a:lnSpc>
                <a:spcPct val="107000"/>
              </a:lnSpc>
              <a:buClr>
                <a:srgbClr val="FF0000"/>
              </a:buClr>
              <a:buSzPts val="800"/>
            </a:pPr>
            <a:endParaRPr lang="fr-FR" sz="1200">
              <a:solidFill>
                <a:srgbClr val="142046"/>
              </a:solidFill>
              <a:effectLst/>
              <a:ea typeface="Calibri" panose="020F0502020204030204" pitchFamily="34" charset="0"/>
              <a:cs typeface="Times New Roman" panose="02020603050405020304" pitchFamily="18" charset="0"/>
            </a:endParaRPr>
          </a:p>
          <a:p>
            <a:pPr lvl="0" algn="just">
              <a:lnSpc>
                <a:spcPct val="107000"/>
              </a:lnSpc>
              <a:spcAft>
                <a:spcPts val="800"/>
              </a:spcAft>
              <a:buClr>
                <a:srgbClr val="FF0000"/>
              </a:buClr>
              <a:buSzPts val="800"/>
            </a:pPr>
            <a:r>
              <a:rPr lang="fr-FR" sz="1200" b="1">
                <a:solidFill>
                  <a:srgbClr val="0000BD"/>
                </a:solidFill>
                <a:cs typeface="Times New Roman" panose="02020603050405020304" pitchFamily="18" charset="0"/>
              </a:rPr>
              <a:t>Public </a:t>
            </a:r>
          </a:p>
          <a:p>
            <a:pPr lvl="0" algn="just">
              <a:lnSpc>
                <a:spcPct val="107000"/>
              </a:lnSpc>
              <a:spcAft>
                <a:spcPts val="800"/>
              </a:spcAft>
              <a:buClr>
                <a:srgbClr val="FF0000"/>
              </a:buClr>
              <a:buSzPts val="800"/>
            </a:pPr>
            <a:r>
              <a:rPr lang="fr-FR" sz="1200">
                <a:cs typeface="Times New Roman" panose="02020603050405020304" pitchFamily="18" charset="0"/>
              </a:rPr>
              <a:t>Directeur administratif et financier, Banquiers, Avocats, Experts-comptables, Notaires</a:t>
            </a:r>
          </a:p>
          <a:p>
            <a:pPr lvl="0" algn="just">
              <a:lnSpc>
                <a:spcPct val="107000"/>
              </a:lnSpc>
              <a:spcAft>
                <a:spcPts val="800"/>
              </a:spcAft>
              <a:buClr>
                <a:srgbClr val="FF0000"/>
              </a:buClr>
              <a:buSzPts val="800"/>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br>
              <a:rPr lang="fr-FR" sz="1800">
                <a:effectLst/>
                <a:latin typeface="Arial" panose="020B0604020202020204" pitchFamily="34" charset="0"/>
                <a:ea typeface="Calibri" panose="020F0502020204030204" pitchFamily="34" charset="0"/>
              </a:rPr>
            </a:br>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1663853"/>
          </a:xfrm>
          <a:prstGeom prst="rect">
            <a:avLst/>
          </a:prstGeom>
          <a:noFill/>
        </p:spPr>
        <p:txBody>
          <a:bodyPr wrap="square" rtlCol="0">
            <a:spAutoFit/>
          </a:bodyPr>
          <a:lstStyle/>
          <a:p>
            <a:pPr algn="just">
              <a:lnSpc>
                <a:spcPct val="107000"/>
              </a:lnSpc>
              <a:spcAft>
                <a:spcPts val="800"/>
              </a:spcAft>
            </a:pPr>
            <a:r>
              <a:rPr lang="fr-FR" sz="1200" b="1">
                <a:solidFill>
                  <a:srgbClr val="0000BD"/>
                </a:solidFill>
                <a:cs typeface="Times New Roman" panose="02020603050405020304" pitchFamily="18" charset="0"/>
              </a:rPr>
              <a:t>Thèmes abordés </a:t>
            </a:r>
          </a:p>
          <a:p>
            <a:pPr marL="228600" lvl="0" indent="-228600">
              <a:lnSpc>
                <a:spcPct val="107000"/>
              </a:lnSpc>
              <a:buAutoNum type="arabicPeriod"/>
            </a:pPr>
            <a:r>
              <a:rPr lang="fr-FR" sz="1200">
                <a:solidFill>
                  <a:srgbClr val="142046"/>
                </a:solidFill>
                <a:effectLst/>
                <a:ea typeface="Calibri" panose="020F0502020204030204" pitchFamily="34" charset="0"/>
                <a:cs typeface="Times New Roman" panose="02020603050405020304" pitchFamily="18" charset="0"/>
              </a:rPr>
              <a:t>Maitriser la portée des clauses essentielles</a:t>
            </a:r>
          </a:p>
          <a:p>
            <a:pPr marL="685800" lvl="1" indent="-228600">
              <a:lnSpc>
                <a:spcPct val="107000"/>
              </a:lnSpc>
              <a:buFont typeface="+mj-lt"/>
              <a:buAutoNum type="alphaLcPeriod"/>
            </a:pPr>
            <a:r>
              <a:rPr lang="fr-FR" sz="1100">
                <a:solidFill>
                  <a:srgbClr val="142046"/>
                </a:solidFill>
                <a:cs typeface="Times New Roman" panose="02020603050405020304" pitchFamily="18" charset="0"/>
              </a:rPr>
              <a:t>La « mécanique générale »</a:t>
            </a:r>
          </a:p>
          <a:p>
            <a:pPr marL="685800" lvl="1" indent="-228600">
              <a:lnSpc>
                <a:spcPct val="107000"/>
              </a:lnSpc>
              <a:buFont typeface="+mj-lt"/>
              <a:buAutoNum type="alphaLcPeriod"/>
            </a:pPr>
            <a:r>
              <a:rPr lang="fr-FR" sz="1100">
                <a:solidFill>
                  <a:srgbClr val="142046"/>
                </a:solidFill>
                <a:cs typeface="Times New Roman" panose="02020603050405020304" pitchFamily="18" charset="0"/>
              </a:rPr>
              <a:t>Définir l’objet</a:t>
            </a:r>
          </a:p>
          <a:p>
            <a:pPr marL="685800" lvl="1" indent="-228600">
              <a:lnSpc>
                <a:spcPct val="107000"/>
              </a:lnSpc>
              <a:buFont typeface="+mj-lt"/>
              <a:buAutoNum type="alphaLcPeriod"/>
            </a:pPr>
            <a:r>
              <a:rPr lang="fr-FR" sz="1100">
                <a:solidFill>
                  <a:srgbClr val="142046"/>
                </a:solidFill>
                <a:cs typeface="Times New Roman" panose="02020603050405020304" pitchFamily="18" charset="0"/>
              </a:rPr>
              <a:t>Définir les conditions financières de la cession</a:t>
            </a:r>
          </a:p>
          <a:p>
            <a:pPr marL="685800" lvl="1" indent="-228600">
              <a:lnSpc>
                <a:spcPct val="107000"/>
              </a:lnSpc>
              <a:buFont typeface="+mj-lt"/>
              <a:buAutoNum type="alphaLcPeriod"/>
            </a:pPr>
            <a:r>
              <a:rPr lang="fr-FR" sz="1100">
                <a:solidFill>
                  <a:srgbClr val="142046"/>
                </a:solidFill>
                <a:cs typeface="Times New Roman" panose="02020603050405020304" pitchFamily="18" charset="0"/>
              </a:rPr>
              <a:t>Les clauses relatives au cédant</a:t>
            </a:r>
          </a:p>
          <a:p>
            <a:pPr marL="685800" lvl="1" indent="-228600">
              <a:lnSpc>
                <a:spcPct val="107000"/>
              </a:lnSpc>
              <a:buFont typeface="+mj-lt"/>
              <a:buAutoNum type="alphaLcPeriod"/>
            </a:pPr>
            <a:r>
              <a:rPr lang="fr-FR" sz="1100">
                <a:solidFill>
                  <a:srgbClr val="142046"/>
                </a:solidFill>
                <a:cs typeface="Times New Roman" panose="02020603050405020304" pitchFamily="18" charset="0"/>
              </a:rPr>
              <a:t>Quelques clauses à ne pas oublier</a:t>
            </a:r>
          </a:p>
          <a:p>
            <a:pPr marL="685800" lvl="1" indent="-228600">
              <a:lnSpc>
                <a:spcPct val="107000"/>
              </a:lnSpc>
              <a:buFont typeface="+mj-lt"/>
              <a:buAutoNum type="alphaLcPeriod"/>
            </a:pPr>
            <a:endParaRPr lang="fr-FR" sz="1100"/>
          </a:p>
        </p:txBody>
      </p:sp>
      <p:sp>
        <p:nvSpPr>
          <p:cNvPr id="10" name="Espace réservé du texte 5">
            <a:extLst>
              <a:ext uri="{FF2B5EF4-FFF2-40B4-BE49-F238E27FC236}">
                <a16:creationId xmlns:a16="http://schemas.microsoft.com/office/drawing/2014/main" id="{5D8094BD-1A9D-5683-1A9B-6969D2F69253}"/>
              </a:ext>
            </a:extLst>
          </p:cNvPr>
          <p:cNvSpPr txBox="1">
            <a:spLocks/>
          </p:cNvSpPr>
          <p:nvPr/>
        </p:nvSpPr>
        <p:spPr>
          <a:xfrm>
            <a:off x="308225" y="1047616"/>
            <a:ext cx="9464098" cy="577915"/>
          </a:xfrm>
          <a:prstGeom prst="rect">
            <a:avLst/>
          </a:prstGeom>
        </p:spPr>
        <p:txBody>
          <a:bodyPr vert="horz" lIns="0" tIns="0" rIns="0" bIns="0" rtlCol="0">
            <a:normAutofit fontScale="25000" lnSpcReduction="20000"/>
          </a:bodyPr>
          <a:lstStyle>
            <a:lvl1pPr marL="0" indent="0" algn="l" defTabSz="1007943" rtl="0" eaLnBrk="1" latinLnBrk="0" hangingPunct="1">
              <a:lnSpc>
                <a:spcPts val="2440"/>
              </a:lnSpc>
              <a:spcBef>
                <a:spcPts val="1102"/>
              </a:spcBef>
              <a:buFontTx/>
              <a:buNone/>
              <a:tabLst/>
              <a:defRPr lang="fr-FR" sz="1800" kern="1200" cap="all" spc="220" baseline="0">
                <a:solidFill>
                  <a:srgbClr val="FF1E2F"/>
                </a:solidFill>
                <a:latin typeface="Arial" panose="020B0604020202020204" pitchFamily="34" charset="0"/>
                <a:ea typeface="Baskerville" panose="02020502070401020303" pitchFamily="18" charset="0"/>
                <a:cs typeface="Arial" panose="020B0604020202020204" pitchFamily="34" charset="0"/>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spc="20" baseline="0" dirty="0" smtClean="0">
                <a:solidFill>
                  <a:srgbClr val="142046"/>
                </a:solidFill>
                <a:latin typeface="Arial" panose="020B0604020202020204" pitchFamily="34" charset="0"/>
                <a:ea typeface="+mn-ea"/>
                <a:cs typeface="Arial" panose="020B0604020202020204" pitchFamily="34" charset="0"/>
              </a:defRPr>
            </a:lvl2pPr>
            <a:lvl3pPr marL="400050" indent="-220663" algn="l" defTabSz="57150" rtl="0" eaLnBrk="1" latinLnBrk="0" hangingPunct="1">
              <a:lnSpc>
                <a:spcPts val="1580"/>
              </a:lnSpc>
              <a:spcBef>
                <a:spcPts val="600"/>
              </a:spcBef>
              <a:buClr>
                <a:srgbClr val="FF1E2F"/>
              </a:buClr>
              <a:buFont typeface="Police système Courant"/>
              <a:buChar char="—"/>
              <a:tabLst/>
              <a:defRPr lang="fr-FR" sz="1400" kern="1200" spc="20" baseline="0" dirty="0" smtClean="0">
                <a:solidFill>
                  <a:srgbClr val="FF1E2F"/>
                </a:solidFill>
                <a:latin typeface="Arial" panose="020B0604020202020204" pitchFamily="34" charset="0"/>
                <a:ea typeface="+mn-ea"/>
                <a:cs typeface="Arial" panose="020B0604020202020204" pitchFamily="34" charset="0"/>
              </a:defRPr>
            </a:lvl3pPr>
            <a:lvl4pPr marL="539750" indent="-139700" algn="l" defTabSz="1007943" rtl="0" eaLnBrk="1" latinLnBrk="0" hangingPunct="1">
              <a:lnSpc>
                <a:spcPts val="1580"/>
              </a:lnSpc>
              <a:spcBef>
                <a:spcPts val="600"/>
              </a:spcBef>
              <a:buFont typeface="Arial" panose="020B0604020202020204" pitchFamily="34" charset="0"/>
              <a:buChar char="•"/>
              <a:tabLst/>
              <a:defRPr lang="fr-FR" sz="1400" kern="1200" spc="20" baseline="0" dirty="0" smtClean="0">
                <a:solidFill>
                  <a:srgbClr val="142046"/>
                </a:solidFill>
                <a:latin typeface="Arial" panose="020B0604020202020204" pitchFamily="34" charset="0"/>
                <a:ea typeface="+mn-ea"/>
                <a:cs typeface="Arial" panose="020B0604020202020204" pitchFamily="34" charset="0"/>
              </a:defRPr>
            </a:lvl4pPr>
            <a:lvl5pPr marL="671513" indent="-131763" algn="l" defTabSz="1007943" rtl="0" eaLnBrk="1" latinLnBrk="0" hangingPunct="1">
              <a:lnSpc>
                <a:spcPts val="1580"/>
              </a:lnSpc>
              <a:spcBef>
                <a:spcPts val="600"/>
              </a:spcBef>
              <a:buClr>
                <a:srgbClr val="0000BD"/>
              </a:buClr>
              <a:buFont typeface="Police système Courant"/>
              <a:buChar char="–"/>
              <a:tabLst/>
              <a:defRPr lang="en-US" sz="1300" kern="1200" spc="20" baseline="0" dirty="0">
                <a:solidFill>
                  <a:srgbClr val="0000BD"/>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ct val="107000"/>
              </a:lnSpc>
              <a:spcBef>
                <a:spcPts val="200"/>
              </a:spcBef>
            </a:pPr>
            <a:r>
              <a:rPr lang="fr-FR" sz="5600" b="1">
                <a:solidFill>
                  <a:srgbClr val="142046"/>
                </a:solidFill>
                <a:latin typeface="+mn-lt"/>
                <a:cs typeface="Times New Roman" panose="02020603050405020304" pitchFamily="18" charset="0"/>
              </a:rPr>
              <a:t>CESSION D’ENTREPRISE</a:t>
            </a:r>
          </a:p>
          <a:p>
            <a:pPr algn="just">
              <a:lnSpc>
                <a:spcPct val="107000"/>
              </a:lnSpc>
              <a:spcBef>
                <a:spcPts val="1800"/>
              </a:spcBef>
              <a:spcAft>
                <a:spcPts val="800"/>
              </a:spcAft>
            </a:pPr>
            <a:r>
              <a:rPr lang="fr-FR" sz="3600">
                <a:solidFill>
                  <a:srgbClr val="142046"/>
                </a:solidFill>
                <a:latin typeface="+mn-lt"/>
                <a:cs typeface="Times New Roman" panose="02020603050405020304" pitchFamily="18" charset="0"/>
              </a:rPr>
              <a:t>Appréhendez les relations collectives de travail en apprenant à en maîtriser les points essentiels</a:t>
            </a:r>
          </a:p>
        </p:txBody>
      </p:sp>
    </p:spTree>
    <p:extLst>
      <p:ext uri="{BB962C8B-B14F-4D97-AF65-F5344CB8AC3E}">
        <p14:creationId xmlns:p14="http://schemas.microsoft.com/office/powerpoint/2010/main" val="1854625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DCC7FAD-A4CC-314E-8C39-54EA5EBB893C}"/>
              </a:ext>
            </a:extLst>
          </p:cNvPr>
          <p:cNvSpPr>
            <a:spLocks noGrp="1"/>
          </p:cNvSpPr>
          <p:nvPr>
            <p:ph type="body" sz="quarter" idx="12"/>
          </p:nvPr>
        </p:nvSpPr>
        <p:spPr/>
        <p:txBody>
          <a:bodyPr/>
          <a:lstStyle/>
          <a:p>
            <a:r>
              <a:rPr lang="fr-FR"/>
              <a:t>4</a:t>
            </a:r>
          </a:p>
        </p:txBody>
      </p:sp>
      <p:sp>
        <p:nvSpPr>
          <p:cNvPr id="2" name="Espace réservé du texte 1">
            <a:extLst>
              <a:ext uri="{FF2B5EF4-FFF2-40B4-BE49-F238E27FC236}">
                <a16:creationId xmlns:a16="http://schemas.microsoft.com/office/drawing/2014/main" id="{FB032E9E-A629-7C4C-A538-3DFF3846419B}"/>
              </a:ext>
            </a:extLst>
          </p:cNvPr>
          <p:cNvSpPr>
            <a:spLocks noGrp="1"/>
          </p:cNvSpPr>
          <p:nvPr>
            <p:ph type="body" sz="quarter" idx="13"/>
          </p:nvPr>
        </p:nvSpPr>
        <p:spPr>
          <a:xfrm>
            <a:off x="3727054" y="3778283"/>
            <a:ext cx="3465864" cy="1717353"/>
          </a:xfrm>
        </p:spPr>
        <p:txBody>
          <a:bodyPr/>
          <a:lstStyle/>
          <a:p>
            <a:pPr>
              <a:lnSpc>
                <a:spcPct val="107000"/>
              </a:lnSpc>
              <a:spcBef>
                <a:spcPts val="1200"/>
              </a:spcBef>
            </a:pPr>
            <a:r>
              <a:rPr lang="fr-FR" sz="2800" b="1" kern="0">
                <a:solidFill>
                  <a:srgbClr val="FF1F31"/>
                </a:solidFill>
                <a:effectLst/>
                <a:latin typeface="Beausite Grand Regular"/>
                <a:ea typeface="Times New Roman" panose="02020603050405020304" pitchFamily="18" charset="0"/>
                <a:cs typeface="Times New Roman" panose="02020603050405020304" pitchFamily="18" charset="0"/>
              </a:rPr>
              <a:t>Entreprises en difficulté – restructuration</a:t>
            </a:r>
          </a:p>
          <a:p>
            <a:endParaRPr lang="fr-FR"/>
          </a:p>
        </p:txBody>
      </p:sp>
    </p:spTree>
    <p:extLst>
      <p:ext uri="{BB962C8B-B14F-4D97-AF65-F5344CB8AC3E}">
        <p14:creationId xmlns:p14="http://schemas.microsoft.com/office/powerpoint/2010/main" val="349848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717359"/>
            <a:ext cx="10068673" cy="1468287"/>
          </a:xfrm>
        </p:spPr>
        <p:txBody>
          <a:bodyPr/>
          <a:lstStyle/>
          <a:p>
            <a:pPr>
              <a:lnSpc>
                <a:spcPct val="107000"/>
              </a:lnSpc>
              <a:spcAft>
                <a:spcPts val="800"/>
              </a:spcAft>
            </a:pP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r>
              <a:rPr lang="fr-FR" sz="1800" b="1">
                <a:solidFill>
                  <a:srgbClr val="FF1F31"/>
                </a:solidFill>
                <a:latin typeface="Beausite Grand Regular"/>
                <a:cs typeface="Times New Roman" panose="02020603050405020304" pitchFamily="18" charset="0"/>
              </a:rPr>
              <a:t>E</a:t>
            </a:r>
            <a:r>
              <a:rPr lang="fr-FR" sz="1800" b="1" kern="0">
                <a:solidFill>
                  <a:srgbClr val="FF1F31"/>
                </a:solidFill>
                <a:effectLst/>
                <a:latin typeface="Beausite Classic"/>
                <a:ea typeface="Times New Roman" panose="02020603050405020304" pitchFamily="18" charset="0"/>
                <a:cs typeface="Times New Roman" panose="02020603050405020304" pitchFamily="18" charset="0"/>
              </a:rPr>
              <a:t>NTREPRISES EN DIFFICULTE</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28</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955019"/>
            <a:ext cx="9464098" cy="577915"/>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SOUS-PERFORMANCE ET PRESERVATION DE VALEUR : FONDAMENTAUX JURIDIQUES</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056128"/>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Comprendre l’enjeu d’une détection en amont des difficultés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Identifier les outils de détection à mettre en place</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Comprendre les outils juridiques d’anticipation/de gestion des difficultés et leur utilisation selon la situation concernée</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lvl="0">
              <a:lnSpc>
                <a:spcPct val="107000"/>
              </a:lnSpc>
              <a:spcAft>
                <a:spcPts val="800"/>
              </a:spcAft>
              <a:buClr>
                <a:srgbClr val="FF0000"/>
              </a:buClr>
              <a:buSzPts val="800"/>
            </a:pPr>
            <a:r>
              <a:rPr lang="fr-FR" sz="1200" b="1">
                <a:solidFill>
                  <a:srgbClr val="0000BD"/>
                </a:solidFill>
                <a:cs typeface="Times New Roman" panose="02020603050405020304" pitchFamily="18" charset="0"/>
              </a:rPr>
              <a:t>Public</a:t>
            </a: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Fonds d’investissements / Family offices (chargés d’affaires, analystes, directeurs d’investissements), Entreprises / Groupes (directeurs généraux, directeurs financiers, directeurs juridiques, directeurs de filiales, responsables de </a:t>
            </a:r>
            <a:r>
              <a:rPr lang="fr-FR" sz="1200" i="1">
                <a:solidFill>
                  <a:srgbClr val="142046"/>
                </a:solidFill>
                <a:effectLst/>
                <a:ea typeface="Calibri" panose="020F0502020204030204" pitchFamily="34" charset="0"/>
                <a:cs typeface="Times New Roman" panose="02020603050405020304" pitchFamily="18" charset="0"/>
              </a:rPr>
              <a:t>business </a:t>
            </a:r>
            <a:r>
              <a:rPr lang="fr-FR" sz="1200" i="1" err="1">
                <a:solidFill>
                  <a:srgbClr val="142046"/>
                </a:solidFill>
                <a:effectLst/>
                <a:ea typeface="Calibri" panose="020F0502020204030204" pitchFamily="34" charset="0"/>
                <a:cs typeface="Times New Roman" panose="02020603050405020304" pitchFamily="18" charset="0"/>
              </a:rPr>
              <a:t>units</a:t>
            </a:r>
            <a:r>
              <a:rPr lang="fr-FR" sz="1200">
                <a:solidFill>
                  <a:srgbClr val="142046"/>
                </a:solidFill>
                <a:effectLst/>
                <a:ea typeface="Calibri" panose="020F0502020204030204" pitchFamily="34" charset="0"/>
                <a:cs typeface="Times New Roman" panose="02020603050405020304" pitchFamily="18" charset="0"/>
              </a:rPr>
              <a:t>), avocats, experts-comptables, auditeurs, etc…</a:t>
            </a: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5509650"/>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Données Statistiques : importance de la mise en œuvre en amont des procédures de prévention</a:t>
            </a:r>
          </a:p>
          <a:p>
            <a:pPr>
              <a:lnSpc>
                <a:spcPct val="115000"/>
              </a:lnSpc>
              <a:spcAft>
                <a:spcPts val="300"/>
              </a:spcAft>
            </a:pPr>
            <a:r>
              <a:rPr lang="fr-FR" sz="1100" b="1">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Comprendre la notion pivot d’état de cessation des paiements ; outil de détection à mettre en place</a:t>
            </a:r>
          </a:p>
          <a:p>
            <a:pPr>
              <a:lnSpc>
                <a:spcPct val="115000"/>
              </a:lnSpc>
              <a:spcAft>
                <a:spcPts val="300"/>
              </a:spcAft>
            </a:pPr>
            <a:r>
              <a:rPr lang="fr-FR" sz="1200">
                <a:solidFill>
                  <a:srgbClr val="142046"/>
                </a:solidFill>
                <a:effectLst/>
                <a:ea typeface="Times New Roman" panose="02020603050405020304" pitchFamily="18" charset="0"/>
                <a:cs typeface="Times New Roman" panose="02020603050405020304" pitchFamily="18" charset="0"/>
              </a:rPr>
              <a:t>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Présentation des outils de prévention / de traitement des difficultés</a:t>
            </a:r>
          </a:p>
          <a:p>
            <a:pPr marL="342900" lvl="0"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Quelle procédure selon la situation rencontrée ?</a:t>
            </a:r>
          </a:p>
          <a:p>
            <a:pPr marL="342900" lvl="0"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Qui sont les acteurs de ces procédures ?</a:t>
            </a:r>
          </a:p>
          <a:p>
            <a:pPr marL="342900" lvl="0"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Procédures confidentielles ou publiques ?</a:t>
            </a:r>
          </a:p>
          <a:p>
            <a:pPr marL="342900" lvl="0"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Quels effets sur la situation de l’entreprise / du dirigeant / de l’actionnaire ?</a:t>
            </a:r>
          </a:p>
          <a:p>
            <a:pPr marL="342900" lvl="0"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Quels risques encourus / opportunités à saisir liées à ces procédures ?</a:t>
            </a:r>
          </a:p>
          <a:p>
            <a:pPr marL="342900" lvl="0"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Quel est l’objectif poursuivi dans le cadre de chaque procédure ?</a:t>
            </a:r>
          </a:p>
          <a:p>
            <a:pPr>
              <a:lnSpc>
                <a:spcPct val="107000"/>
              </a:lnSpc>
            </a:pPr>
            <a:r>
              <a:rPr lang="fr-FR" sz="1100">
                <a:solidFill>
                  <a:srgbClr val="142046"/>
                </a:solidFill>
                <a:effectLst/>
                <a:ea typeface="Calibri" panose="020F0502020204030204" pitchFamily="34" charset="0"/>
                <a:cs typeface="Times New Roman" panose="02020603050405020304" pitchFamily="18" charset="0"/>
              </a:rPr>
              <a:t> </a:t>
            </a:r>
          </a:p>
          <a:p>
            <a:pPr algn="just">
              <a:lnSpc>
                <a:spcPct val="107000"/>
              </a:lnSpc>
            </a:pPr>
            <a:r>
              <a:rPr lang="fr-FR" sz="1100" b="1">
                <a:solidFill>
                  <a:srgbClr val="0000BD"/>
                </a:solidFill>
                <a:cs typeface="Times New Roman" panose="02020603050405020304" pitchFamily="18" charset="0"/>
              </a:rPr>
              <a:t>Contact</a:t>
            </a:r>
          </a:p>
          <a:p>
            <a:pPr>
              <a:lnSpc>
                <a:spcPct val="107000"/>
              </a:lnSpc>
            </a:pPr>
            <a:r>
              <a:rPr lang="fr-FR" sz="1100">
                <a:solidFill>
                  <a:srgbClr val="142046"/>
                </a:solidFill>
                <a:cs typeface="Times New Roman" panose="02020603050405020304" pitchFamily="18" charset="0"/>
              </a:rPr>
              <a:t>Equipe Formation</a:t>
            </a:r>
          </a:p>
          <a:p>
            <a:pPr>
              <a:lnSpc>
                <a:spcPct val="107000"/>
              </a:lnSpc>
            </a:pPr>
            <a:r>
              <a:rPr lang="fr-FR" sz="1100">
                <a:solidFill>
                  <a:srgbClr val="142046"/>
                </a:solidFill>
                <a:cs typeface="Times New Roman" panose="02020603050405020304" pitchFamily="18" charset="0"/>
              </a:rPr>
              <a:t>+33 1 44 17 17 44</a:t>
            </a:r>
          </a:p>
          <a:p>
            <a:pPr>
              <a:lnSpc>
                <a:spcPct val="107000"/>
              </a:lnSpc>
            </a:pPr>
            <a:r>
              <a:rPr lang="fr-FR" sz="1100" u="sng">
                <a:solidFill>
                  <a:srgbClr val="142046"/>
                </a:solidFill>
                <a:ea typeface="Times New Roman" panose="02020603050405020304" pitchFamily="18" charset="0"/>
                <a:cs typeface="Times New Roman" panose="02020603050405020304" pitchFamily="18" charset="0"/>
                <a:hlinkClick r:id="rId2"/>
              </a:rPr>
              <a:t>f</a:t>
            </a:r>
            <a:r>
              <a:rPr lang="fr-FR" sz="11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100">
              <a:solidFill>
                <a:srgbClr val="142046"/>
              </a:solidFill>
              <a:effectLst/>
              <a:ea typeface="Calibri" panose="020F0502020204030204" pitchFamily="34" charset="0"/>
              <a:cs typeface="Times New Roman" panose="02020603050405020304" pitchFamily="18" charset="0"/>
            </a:endParaRPr>
          </a:p>
          <a:p>
            <a:endParaRPr lang="fr-FR" sz="1100"/>
          </a:p>
        </p:txBody>
      </p:sp>
    </p:spTree>
    <p:extLst>
      <p:ext uri="{BB962C8B-B14F-4D97-AF65-F5344CB8AC3E}">
        <p14:creationId xmlns:p14="http://schemas.microsoft.com/office/powerpoint/2010/main" val="2872381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717359"/>
            <a:ext cx="10068673" cy="1468287"/>
          </a:xfrm>
        </p:spPr>
        <p:txBody>
          <a:bodyPr/>
          <a:lstStyle/>
          <a:p>
            <a:pPr>
              <a:lnSpc>
                <a:spcPct val="107000"/>
              </a:lnSpc>
              <a:spcAft>
                <a:spcPts val="800"/>
              </a:spcAft>
            </a:pP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r>
              <a:rPr lang="fr-FR" sz="1800" b="1">
                <a:solidFill>
                  <a:srgbClr val="FF1F31"/>
                </a:solidFill>
                <a:latin typeface="Beausite Grand Regular"/>
                <a:cs typeface="Times New Roman" panose="02020603050405020304" pitchFamily="18" charset="0"/>
              </a:rPr>
              <a:t>E</a:t>
            </a:r>
            <a:r>
              <a:rPr lang="fr-FR" sz="1800" b="1" kern="0">
                <a:solidFill>
                  <a:srgbClr val="FF1F31"/>
                </a:solidFill>
                <a:effectLst/>
                <a:latin typeface="Beausite Classic"/>
                <a:ea typeface="Times New Roman" panose="02020603050405020304" pitchFamily="18" charset="0"/>
                <a:cs typeface="Times New Roman" panose="02020603050405020304" pitchFamily="18" charset="0"/>
              </a:rPr>
              <a:t>NTREPRISES EN DIFFICULTE</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29</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996288"/>
            <a:ext cx="9464098" cy="577915"/>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PARTICIPATIONS SOUS-PERFORMANTES : MÉCANISMES DE CESSION SÉCURISÉE</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191934"/>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Rechercher et mettre en place une solution de sortie sécurisée d’une participation </a:t>
            </a:r>
            <a:r>
              <a:rPr lang="fr-FR" sz="1200" err="1">
                <a:solidFill>
                  <a:srgbClr val="142046"/>
                </a:solidFill>
                <a:effectLst/>
                <a:ea typeface="Calibri" panose="020F0502020204030204" pitchFamily="34" charset="0"/>
                <a:cs typeface="Times New Roman" panose="02020603050405020304" pitchFamily="18" charset="0"/>
              </a:rPr>
              <a:t>sous-performante</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Optimiser la gestion de la trésorerie de la participation en attendant la cession</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gn="just">
              <a:lnSpc>
                <a:spcPct val="107000"/>
              </a:lnSpc>
              <a:spcBef>
                <a:spcPts val="1800"/>
              </a:spcBef>
              <a:spcAft>
                <a:spcPts val="800"/>
              </a:spcAft>
            </a:pPr>
            <a:r>
              <a:rPr lang="fr-FR" sz="1200" b="1">
                <a:solidFill>
                  <a:srgbClr val="0000BD"/>
                </a:solidFill>
                <a:cs typeface="Times New Roman" panose="02020603050405020304" pitchFamily="18" charset="0"/>
              </a:rPr>
              <a:t>Public</a:t>
            </a: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Chargés d’affaires, analystes financiers, directeurs d’investissements, experts-comptables, auditeurs</a:t>
            </a:r>
          </a:p>
          <a:p>
            <a:pPr>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039054"/>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latin typeface="+mj-lt"/>
                <a:ea typeface="Times New Roman" panose="02020603050405020304" pitchFamily="18" charset="0"/>
                <a:cs typeface="Times New Roman" panose="02020603050405020304" pitchFamily="18" charset="0"/>
              </a:rPr>
              <a:t>Thèmes abordés </a:t>
            </a:r>
            <a:endParaRPr lang="fr-FR" sz="1200">
              <a:solidFill>
                <a:srgbClr val="142046"/>
              </a:solidFill>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latin typeface="+mj-lt"/>
                <a:ea typeface="Calibri" panose="020F0502020204030204" pitchFamily="34" charset="0"/>
                <a:cs typeface="Times New Roman" panose="02020603050405020304" pitchFamily="18" charset="0"/>
              </a:rPr>
              <a:t>Utiliser la procédure de conciliation comme cadre à la cession pour sécuriser l’opération.</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latin typeface="+mj-lt"/>
                <a:ea typeface="Calibri" panose="020F0502020204030204" pitchFamily="34" charset="0"/>
                <a:cs typeface="Times New Roman" panose="02020603050405020304" pitchFamily="18" charset="0"/>
              </a:rPr>
              <a:t>S’armer face à une recherche de responsabilité ou à une attaque de l’image de l’actionnaire / membre d’un organe de gestion ou de surveillance.</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latin typeface="+mj-lt"/>
                <a:ea typeface="Calibri" panose="020F0502020204030204" pitchFamily="34" charset="0"/>
                <a:cs typeface="Times New Roman" panose="02020603050405020304" pitchFamily="18" charset="0"/>
              </a:rPr>
              <a:t>Comprendre le mécanisme juridique des opérations, leur calendrier et contrôler le choix du repreneur (articulation avec la Loi Hamon)</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latin typeface="+mj-lt"/>
                <a:ea typeface="Calibri" panose="020F0502020204030204" pitchFamily="34" charset="0"/>
                <a:cs typeface="Times New Roman" panose="02020603050405020304" pitchFamily="18" charset="0"/>
              </a:rPr>
              <a:t>Utiliser les leviers de négociation avec les créanciers et les pouvoirs publics que donne la conciliation pour optimiser la trésorerie en attendant la mise en œuvre de la cession.</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latin typeface="+mj-lt"/>
                <a:ea typeface="Calibri" panose="020F0502020204030204" pitchFamily="34" charset="0"/>
                <a:cs typeface="Times New Roman" panose="02020603050405020304" pitchFamily="18" charset="0"/>
              </a:rPr>
              <a:t>Comprendre et utiliser la procédure de pré-pack cession pour les opérations touchant les actifs et l’activité de la participation </a:t>
            </a:r>
            <a:r>
              <a:rPr lang="fr-FR" sz="1200" err="1">
                <a:solidFill>
                  <a:srgbClr val="142046"/>
                </a:solidFill>
                <a:effectLst/>
                <a:latin typeface="+mj-lt"/>
                <a:ea typeface="Calibri" panose="020F0502020204030204" pitchFamily="34" charset="0"/>
                <a:cs typeface="Times New Roman" panose="02020603050405020304" pitchFamily="18" charset="0"/>
              </a:rPr>
              <a:t>sous-performante</a:t>
            </a:r>
            <a:endParaRPr lang="fr-FR" sz="1200">
              <a:solidFill>
                <a:srgbClr val="142046"/>
              </a:solidFill>
              <a:effectLst/>
              <a:latin typeface="+mj-lt"/>
              <a:ea typeface="Calibri" panose="020F0502020204030204" pitchFamily="34" charset="0"/>
              <a:cs typeface="Times New Roman" panose="02020603050405020304" pitchFamily="18" charset="0"/>
            </a:endParaRPr>
          </a:p>
          <a:p>
            <a:pPr>
              <a:lnSpc>
                <a:spcPct val="107000"/>
              </a:lnSpc>
            </a:pPr>
            <a:r>
              <a:rPr lang="fr-FR" sz="1200">
                <a:solidFill>
                  <a:srgbClr val="142046"/>
                </a:solidFill>
                <a:effectLst/>
                <a:latin typeface="+mj-lt"/>
                <a:ea typeface="Calibri" panose="020F0502020204030204" pitchFamily="34" charset="0"/>
                <a:cs typeface="Times New Roman" panose="02020603050405020304" pitchFamily="18" charset="0"/>
              </a:rPr>
              <a:t> </a:t>
            </a:r>
          </a:p>
          <a:p>
            <a:endParaRPr lang="fr-FR" sz="1100"/>
          </a:p>
        </p:txBody>
      </p:sp>
    </p:spTree>
    <p:extLst>
      <p:ext uri="{BB962C8B-B14F-4D97-AF65-F5344CB8AC3E}">
        <p14:creationId xmlns:p14="http://schemas.microsoft.com/office/powerpoint/2010/main" val="44288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451475-5DCE-1973-5F4D-569DDAF0850E}"/>
              </a:ext>
            </a:extLst>
          </p:cNvPr>
          <p:cNvSpPr/>
          <p:nvPr/>
        </p:nvSpPr>
        <p:spPr>
          <a:xfrm>
            <a:off x="5157748" y="2081500"/>
            <a:ext cx="2324040" cy="3009531"/>
          </a:xfrm>
          <a:prstGeom prst="rect">
            <a:avLst/>
          </a:prstGeom>
          <a:solidFill>
            <a:srgbClr val="E9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a:solidFill>
                  <a:schemeClr val="accent1"/>
                </a:solidFill>
              </a:rPr>
              <a:t>Formation droit des marques</a:t>
            </a:r>
          </a:p>
          <a:p>
            <a:pPr algn="ctr"/>
            <a:r>
              <a:rPr lang="fr-FR" sz="1050">
                <a:solidFill>
                  <a:schemeClr val="accent1"/>
                </a:solidFill>
              </a:rPr>
              <a:t>Protéger l’e-réputation de l’entreprise</a:t>
            </a:r>
          </a:p>
          <a:p>
            <a:pPr algn="ctr"/>
            <a:endParaRPr lang="fr-FR" sz="1050">
              <a:solidFill>
                <a:schemeClr val="accent1"/>
              </a:solidFill>
            </a:endParaRPr>
          </a:p>
          <a:p>
            <a:pPr algn="ctr"/>
            <a:r>
              <a:rPr lang="fr-FR" sz="1050">
                <a:solidFill>
                  <a:schemeClr val="accent1"/>
                </a:solidFill>
              </a:rPr>
              <a:t>Gérer les données personnelles au sein de l’entreprise</a:t>
            </a:r>
          </a:p>
          <a:p>
            <a:pPr algn="ctr"/>
            <a:endParaRPr lang="fr-FR" sz="1050">
              <a:solidFill>
                <a:schemeClr val="accent1"/>
              </a:solidFill>
            </a:endParaRPr>
          </a:p>
          <a:p>
            <a:pPr algn="ctr"/>
            <a:r>
              <a:rPr lang="fr-FR" sz="1050">
                <a:solidFill>
                  <a:schemeClr val="accent1"/>
                </a:solidFill>
              </a:rPr>
              <a:t>Les contrats de transfert de technologie</a:t>
            </a:r>
          </a:p>
          <a:p>
            <a:pPr algn="ctr"/>
            <a:endParaRPr lang="fr-FR" sz="1050">
              <a:solidFill>
                <a:schemeClr val="accent1"/>
              </a:solidFill>
            </a:endParaRPr>
          </a:p>
          <a:p>
            <a:pPr algn="ctr"/>
            <a:r>
              <a:rPr lang="fr-FR" sz="1050">
                <a:solidFill>
                  <a:schemeClr val="accent1"/>
                </a:solidFill>
              </a:rPr>
              <a:t>Fiscalité de la propriété intellectuelle</a:t>
            </a:r>
          </a:p>
        </p:txBody>
      </p:sp>
      <p:sp>
        <p:nvSpPr>
          <p:cNvPr id="2" name="Titre 1">
            <a:extLst>
              <a:ext uri="{FF2B5EF4-FFF2-40B4-BE49-F238E27FC236}">
                <a16:creationId xmlns:a16="http://schemas.microsoft.com/office/drawing/2014/main" id="{4BA5242C-7413-8D4D-A61C-85E90AC41A55}"/>
              </a:ext>
            </a:extLst>
          </p:cNvPr>
          <p:cNvSpPr>
            <a:spLocks noGrp="1"/>
          </p:cNvSpPr>
          <p:nvPr>
            <p:ph type="title"/>
          </p:nvPr>
        </p:nvSpPr>
        <p:spPr>
          <a:xfrm>
            <a:off x="308225" y="438677"/>
            <a:ext cx="10068673" cy="320601"/>
          </a:xfrm>
        </p:spPr>
        <p:txBody>
          <a:bodyPr/>
          <a:lstStyle/>
          <a:p>
            <a:r>
              <a:rPr lang="fr-FR"/>
              <a:t>Table des </a:t>
            </a:r>
            <a:r>
              <a:rPr lang="fr-FR" err="1"/>
              <a:t>matieres</a:t>
            </a:r>
            <a:endParaRPr lang="fr-FR"/>
          </a:p>
        </p:txBody>
      </p:sp>
      <p:sp>
        <p:nvSpPr>
          <p:cNvPr id="3" name="Espace réservé du pied de page 2">
            <a:extLst>
              <a:ext uri="{FF2B5EF4-FFF2-40B4-BE49-F238E27FC236}">
                <a16:creationId xmlns:a16="http://schemas.microsoft.com/office/drawing/2014/main" id="{ED2F7121-F345-3646-9193-00F52F3527B7}"/>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D1FE4C6-551E-8241-8DE1-AB70B499AC46}"/>
              </a:ext>
            </a:extLst>
          </p:cNvPr>
          <p:cNvSpPr>
            <a:spLocks noGrp="1"/>
          </p:cNvSpPr>
          <p:nvPr>
            <p:ph type="sldNum" sz="quarter" idx="11"/>
          </p:nvPr>
        </p:nvSpPr>
        <p:spPr/>
        <p:txBody>
          <a:bodyPr/>
          <a:lstStyle/>
          <a:p>
            <a:fld id="{9CC08DF0-E4FC-4048-9922-345C386479E3}" type="slidenum">
              <a:rPr lang="fr-FR" smtClean="0"/>
              <a:pPr/>
              <a:t>3</a:t>
            </a:fld>
            <a:endParaRPr lang="fr-FR"/>
          </a:p>
        </p:txBody>
      </p:sp>
      <p:sp>
        <p:nvSpPr>
          <p:cNvPr id="6" name="Rectangle 5">
            <a:extLst>
              <a:ext uri="{FF2B5EF4-FFF2-40B4-BE49-F238E27FC236}">
                <a16:creationId xmlns:a16="http://schemas.microsoft.com/office/drawing/2014/main" id="{D02D6ACF-96EB-D3A0-36CE-5EEB8F68272B}"/>
              </a:ext>
            </a:extLst>
          </p:cNvPr>
          <p:cNvSpPr/>
          <p:nvPr/>
        </p:nvSpPr>
        <p:spPr>
          <a:xfrm>
            <a:off x="3040777" y="1566263"/>
            <a:ext cx="1769509" cy="5225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r>
              <a:rPr lang="fr-FR" sz="1400"/>
              <a:t>DROIT PUBLIC</a:t>
            </a:r>
          </a:p>
        </p:txBody>
      </p:sp>
      <p:sp>
        <p:nvSpPr>
          <p:cNvPr id="7" name="Rectangle 6">
            <a:extLst>
              <a:ext uri="{FF2B5EF4-FFF2-40B4-BE49-F238E27FC236}">
                <a16:creationId xmlns:a16="http://schemas.microsoft.com/office/drawing/2014/main" id="{E7C14312-A35B-545B-F2FE-E30EB6A95BEE}"/>
              </a:ext>
            </a:extLst>
          </p:cNvPr>
          <p:cNvSpPr/>
          <p:nvPr/>
        </p:nvSpPr>
        <p:spPr>
          <a:xfrm>
            <a:off x="2763511" y="2088777"/>
            <a:ext cx="2324040" cy="3009531"/>
          </a:xfrm>
          <a:prstGeom prst="rect">
            <a:avLst/>
          </a:prstGeom>
          <a:solidFill>
            <a:srgbClr val="E9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7620">
              <a:lnSpc>
                <a:spcPct val="107000"/>
              </a:lnSpc>
              <a:spcBef>
                <a:spcPts val="600"/>
              </a:spcBef>
              <a:spcAft>
                <a:spcPts val="600"/>
              </a:spcAft>
            </a:pPr>
            <a:r>
              <a:rPr lang="fr-FR" sz="1050">
                <a:solidFill>
                  <a:schemeClr val="accent1"/>
                </a:solidFill>
                <a:latin typeface="Arial"/>
                <a:cs typeface="Arial"/>
              </a:rPr>
              <a:t>Pratiques des marchés publics</a:t>
            </a:r>
          </a:p>
          <a:p>
            <a:pPr indent="7620">
              <a:lnSpc>
                <a:spcPct val="107000"/>
              </a:lnSpc>
              <a:spcBef>
                <a:spcPts val="600"/>
              </a:spcBef>
              <a:spcAft>
                <a:spcPts val="600"/>
              </a:spcAft>
            </a:pPr>
            <a:r>
              <a:rPr lang="fr-FR" sz="1050">
                <a:solidFill>
                  <a:schemeClr val="accent1"/>
                </a:solidFill>
                <a:latin typeface="Arial"/>
                <a:cs typeface="Arial"/>
              </a:rPr>
              <a:t>Police administrative du maire</a:t>
            </a:r>
          </a:p>
          <a:p>
            <a:pPr indent="7620">
              <a:lnSpc>
                <a:spcPct val="107000"/>
              </a:lnSpc>
              <a:spcBef>
                <a:spcPts val="600"/>
              </a:spcBef>
              <a:spcAft>
                <a:spcPts val="600"/>
              </a:spcAft>
            </a:pPr>
            <a:r>
              <a:rPr lang="fr-FR" sz="1050">
                <a:solidFill>
                  <a:schemeClr val="accent1"/>
                </a:solidFill>
                <a:latin typeface="Arial"/>
                <a:cs typeface="Arial"/>
              </a:rPr>
              <a:t>Responsabilité des collectivités territoriales et des élus locaux</a:t>
            </a:r>
          </a:p>
          <a:p>
            <a:pPr indent="7620">
              <a:lnSpc>
                <a:spcPct val="107000"/>
              </a:lnSpc>
              <a:spcBef>
                <a:spcPts val="600"/>
              </a:spcBef>
              <a:spcAft>
                <a:spcPts val="600"/>
              </a:spcAft>
            </a:pPr>
            <a:r>
              <a:rPr lang="fr-FR" sz="1050">
                <a:solidFill>
                  <a:schemeClr val="accent1"/>
                </a:solidFill>
                <a:latin typeface="Arial"/>
                <a:cs typeface="Arial"/>
              </a:rPr>
              <a:t>Opérations immobilières des collectivités</a:t>
            </a:r>
          </a:p>
          <a:p>
            <a:pPr algn="ctr"/>
            <a:endParaRPr lang="fr-FR" sz="1050">
              <a:solidFill>
                <a:schemeClr val="accent1"/>
              </a:solidFill>
            </a:endParaRPr>
          </a:p>
        </p:txBody>
      </p:sp>
      <p:sp>
        <p:nvSpPr>
          <p:cNvPr id="14" name="Rectangle 13">
            <a:extLst>
              <a:ext uri="{FF2B5EF4-FFF2-40B4-BE49-F238E27FC236}">
                <a16:creationId xmlns:a16="http://schemas.microsoft.com/office/drawing/2014/main" id="{F9BBFA41-7B00-7476-F8C2-66DF3F79F141}"/>
              </a:ext>
            </a:extLst>
          </p:cNvPr>
          <p:cNvSpPr/>
          <p:nvPr/>
        </p:nvSpPr>
        <p:spPr>
          <a:xfrm>
            <a:off x="664763" y="1566263"/>
            <a:ext cx="1769509" cy="5225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r>
              <a:rPr lang="fr-FR" sz="1400"/>
              <a:t>DROIT SOCIAL</a:t>
            </a:r>
          </a:p>
        </p:txBody>
      </p:sp>
      <p:sp>
        <p:nvSpPr>
          <p:cNvPr id="15" name="Rectangle 14">
            <a:extLst>
              <a:ext uri="{FF2B5EF4-FFF2-40B4-BE49-F238E27FC236}">
                <a16:creationId xmlns:a16="http://schemas.microsoft.com/office/drawing/2014/main" id="{9F4A4A48-3827-5CCC-5C45-28BB6A99B5FC}"/>
              </a:ext>
            </a:extLst>
          </p:cNvPr>
          <p:cNvSpPr/>
          <p:nvPr/>
        </p:nvSpPr>
        <p:spPr>
          <a:xfrm>
            <a:off x="387497" y="2088777"/>
            <a:ext cx="2324040" cy="2064417"/>
          </a:xfrm>
          <a:prstGeom prst="rect">
            <a:avLst/>
          </a:prstGeom>
          <a:solidFill>
            <a:srgbClr val="E9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600"/>
              </a:spcAft>
            </a:pPr>
            <a:r>
              <a:rPr lang="fr-FR" sz="1050">
                <a:solidFill>
                  <a:schemeClr val="accent1"/>
                </a:solidFill>
                <a:effectLst/>
                <a:latin typeface="+mj-lt"/>
                <a:ea typeface="Calibri" panose="020F0502020204030204" pitchFamily="34" charset="0"/>
                <a:cs typeface="Times New Roman" panose="02020603050405020304" pitchFamily="18" charset="0"/>
              </a:rPr>
              <a:t>L’essentiel des relations individuelles au travail</a:t>
            </a:r>
          </a:p>
          <a:p>
            <a:pPr>
              <a:lnSpc>
                <a:spcPct val="107000"/>
              </a:lnSpc>
              <a:spcBef>
                <a:spcPts val="600"/>
              </a:spcBef>
              <a:spcAft>
                <a:spcPts val="600"/>
              </a:spcAft>
            </a:pPr>
            <a:r>
              <a:rPr lang="fr-FR" sz="1050">
                <a:solidFill>
                  <a:schemeClr val="accent1"/>
                </a:solidFill>
                <a:latin typeface="+mj-lt"/>
                <a:ea typeface="Calibri" panose="020F0502020204030204" pitchFamily="34" charset="0"/>
                <a:cs typeface="Times New Roman" panose="02020603050405020304" pitchFamily="18" charset="0"/>
              </a:rPr>
              <a:t>L’essentiel des relations collectives de travail</a:t>
            </a:r>
            <a:endParaRPr lang="fr-FR" sz="1050" b="1">
              <a:solidFill>
                <a:schemeClr val="accent1"/>
              </a:solidFill>
              <a:latin typeface="+mj-lt"/>
              <a:cs typeface="Times New Roman" panose="02020603050405020304" pitchFamily="18" charset="0"/>
            </a:endParaRPr>
          </a:p>
        </p:txBody>
      </p:sp>
      <p:sp>
        <p:nvSpPr>
          <p:cNvPr id="18" name="Rectangle 17">
            <a:extLst>
              <a:ext uri="{FF2B5EF4-FFF2-40B4-BE49-F238E27FC236}">
                <a16:creationId xmlns:a16="http://schemas.microsoft.com/office/drawing/2014/main" id="{5F23522F-F3F1-A845-F082-3D8AEB6CC786}"/>
              </a:ext>
            </a:extLst>
          </p:cNvPr>
          <p:cNvSpPr/>
          <p:nvPr/>
        </p:nvSpPr>
        <p:spPr>
          <a:xfrm>
            <a:off x="5435014" y="1466419"/>
            <a:ext cx="1769509" cy="9467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Bef>
                <a:spcPts val="600"/>
              </a:spcBef>
              <a:spcAft>
                <a:spcPts val="600"/>
              </a:spcAft>
            </a:pPr>
            <a:r>
              <a:rPr lang="fr-FR" sz="1400" dirty="0"/>
              <a:t>PROPRIÉTÉ INTELLECTUELLE &amp; NOUVELLES TECHNOLOGIES</a:t>
            </a:r>
            <a:endParaRPr lang="fr-FR" sz="1400" dirty="0">
              <a:cs typeface="Arial"/>
            </a:endParaRPr>
          </a:p>
        </p:txBody>
      </p:sp>
    </p:spTree>
    <p:extLst>
      <p:ext uri="{BB962C8B-B14F-4D97-AF65-F5344CB8AC3E}">
        <p14:creationId xmlns:p14="http://schemas.microsoft.com/office/powerpoint/2010/main" val="1329568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7F7B3386-EDBE-AC45-970D-65420D5C2367}"/>
              </a:ext>
            </a:extLst>
          </p:cNvPr>
          <p:cNvSpPr>
            <a:spLocks noGrp="1"/>
          </p:cNvSpPr>
          <p:nvPr>
            <p:ph type="subTitle" idx="1"/>
          </p:nvPr>
        </p:nvSpPr>
        <p:spPr/>
        <p:txBody>
          <a:bodyPr/>
          <a:lstStyle/>
          <a:p>
            <a:endParaRPr lang="fr-FR"/>
          </a:p>
        </p:txBody>
      </p:sp>
      <p:sp>
        <p:nvSpPr>
          <p:cNvPr id="3" name="Espace réservé du texte 2">
            <a:extLst>
              <a:ext uri="{FF2B5EF4-FFF2-40B4-BE49-F238E27FC236}">
                <a16:creationId xmlns:a16="http://schemas.microsoft.com/office/drawing/2014/main" id="{8DCC7FAD-A4CC-314E-8C39-54EA5EBB893C}"/>
              </a:ext>
            </a:extLst>
          </p:cNvPr>
          <p:cNvSpPr>
            <a:spLocks noGrp="1"/>
          </p:cNvSpPr>
          <p:nvPr>
            <p:ph type="body" sz="quarter" idx="12"/>
          </p:nvPr>
        </p:nvSpPr>
        <p:spPr/>
        <p:txBody>
          <a:bodyPr/>
          <a:lstStyle/>
          <a:p>
            <a:r>
              <a:rPr lang="fr-FR"/>
              <a:t>4</a:t>
            </a:r>
          </a:p>
        </p:txBody>
      </p:sp>
      <p:sp>
        <p:nvSpPr>
          <p:cNvPr id="2" name="Espace réservé du texte 1">
            <a:extLst>
              <a:ext uri="{FF2B5EF4-FFF2-40B4-BE49-F238E27FC236}">
                <a16:creationId xmlns:a16="http://schemas.microsoft.com/office/drawing/2014/main" id="{FB032E9E-A629-7C4C-A538-3DFF3846419B}"/>
              </a:ext>
            </a:extLst>
          </p:cNvPr>
          <p:cNvSpPr>
            <a:spLocks noGrp="1"/>
          </p:cNvSpPr>
          <p:nvPr>
            <p:ph type="body" sz="quarter" idx="13"/>
          </p:nvPr>
        </p:nvSpPr>
        <p:spPr/>
        <p:txBody>
          <a:bodyPr/>
          <a:lstStyle/>
          <a:p>
            <a:pPr>
              <a:lnSpc>
                <a:spcPct val="107000"/>
              </a:lnSpc>
              <a:spcBef>
                <a:spcPts val="1200"/>
              </a:spcBef>
            </a:pPr>
            <a:r>
              <a:rPr lang="fr-FR" sz="2800" b="1" kern="0">
                <a:solidFill>
                  <a:srgbClr val="FF1F31"/>
                </a:solidFill>
                <a:effectLst/>
                <a:latin typeface="Beausite Grand Regular"/>
                <a:ea typeface="Times New Roman" panose="02020603050405020304" pitchFamily="18" charset="0"/>
                <a:cs typeface="Times New Roman" panose="02020603050405020304" pitchFamily="18" charset="0"/>
              </a:rPr>
              <a:t>Propriété intellectuelle &amp; nouvelles technologies</a:t>
            </a:r>
          </a:p>
          <a:p>
            <a:endParaRPr lang="fr-FR"/>
          </a:p>
        </p:txBody>
      </p:sp>
    </p:spTree>
    <p:extLst>
      <p:ext uri="{BB962C8B-B14F-4D97-AF65-F5344CB8AC3E}">
        <p14:creationId xmlns:p14="http://schemas.microsoft.com/office/powerpoint/2010/main" val="778263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P</a:t>
            </a:r>
            <a:r>
              <a:rPr lang="fr-FR" sz="1800" b="1" kern="0">
                <a:solidFill>
                  <a:srgbClr val="FF1F31"/>
                </a:solidFill>
                <a:effectLst/>
                <a:latin typeface="Beausite Grand Regular"/>
                <a:ea typeface="Times New Roman" panose="02020603050405020304" pitchFamily="18" charset="0"/>
                <a:cs typeface="Times New Roman" panose="02020603050405020304" pitchFamily="18" charset="0"/>
              </a:rPr>
              <a:t>ROPRIETE INTELLECTUELLE &amp; NOUVELLES TECHNOLOGIES</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31</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1003152"/>
            <a:ext cx="9464098" cy="848489"/>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PROTÉGER L’E-RÉPUTATION DE L’ENTREPRISE</a:t>
            </a:r>
          </a:p>
          <a:p>
            <a:pPr algn="just">
              <a:lnSpc>
                <a:spcPct val="107000"/>
              </a:lnSpc>
              <a:spcBef>
                <a:spcPts val="1800"/>
              </a:spcBef>
              <a:spcAft>
                <a:spcPts val="800"/>
              </a:spcAft>
            </a:pPr>
            <a:r>
              <a:rPr lang="fr-FR" sz="3600">
                <a:solidFill>
                  <a:srgbClr val="142046"/>
                </a:solidFill>
                <a:latin typeface="+mn-lt"/>
                <a:cs typeface="Times New Roman" panose="02020603050405020304" pitchFamily="18" charset="0"/>
              </a:rPr>
              <a:t>Maîtriser l’image de l’entreprise sur internet et adopter les bons réflexes</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6154377"/>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Contrôler la réputation de l’entreprise sur les réseaux</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les fondements juridiques en matière d’atteinte à l’e-réputation</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réagir en cas d’atteinte à la réputation de l’entreprise sur internet</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juridiques, Directeurs marketing, Directeurs généraux, Responsables et chargés de communication et/ou marketing</a:t>
            </a:r>
          </a:p>
          <a:p>
            <a:pPr algn="just">
              <a:lnSpc>
                <a:spcPct val="107000"/>
              </a:lnSpc>
              <a:spcAft>
                <a:spcPts val="800"/>
              </a:spcAft>
            </a:pPr>
            <a:endParaRPr lang="fr-FR" sz="1200">
              <a:solidFill>
                <a:srgbClr val="142046"/>
              </a:solidFill>
              <a:ea typeface="Calibri" panose="020F0502020204030204" pitchFamily="34" charset="0"/>
              <a:cs typeface="Times New Roman" panose="02020603050405020304" pitchFamily="18" charset="0"/>
            </a:endParaRPr>
          </a:p>
          <a:p>
            <a:pPr algn="just">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 </a:t>
            </a: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348050"/>
          </a:xfrm>
          <a:prstGeom prst="rect">
            <a:avLst/>
          </a:prstGeom>
          <a:noFill/>
        </p:spPr>
        <p:txBody>
          <a:bodyPr wrap="square" rtlCol="0">
            <a:spAutoFit/>
          </a:bodyPr>
          <a:lstStyle/>
          <a:p>
            <a:pPr algn="just">
              <a:lnSpc>
                <a:spcPct val="107000"/>
              </a:lnSpc>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diversité des atteintes à la réputation sur les réseaux</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Atteinte à l’image de l’entreprise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Contrefaçon de marque</a:t>
            </a:r>
          </a:p>
          <a:p>
            <a:pPr lvl="1">
              <a:lnSpc>
                <a:spcPct val="107000"/>
              </a:lnSpc>
            </a:pP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moyens d’actions</a:t>
            </a:r>
          </a:p>
          <a:p>
            <a:pPr marL="800100" lvl="1" indent="-342900">
              <a:lnSpc>
                <a:spcPct val="107000"/>
              </a:lnSpc>
              <a:buFont typeface="Symbol" panose="05050102010706020507" pitchFamily="18" charset="2"/>
              <a:buChar char=""/>
            </a:pPr>
            <a:r>
              <a:rPr lang="fr-FR" sz="1100">
                <a:solidFill>
                  <a:srgbClr val="142046"/>
                </a:solidFill>
                <a:ea typeface="Calibri" panose="020F0502020204030204" pitchFamily="34" charset="0"/>
                <a:cs typeface="Times New Roman" panose="02020603050405020304" pitchFamily="18" charset="0"/>
              </a:rPr>
              <a:t>Droit de réponse : comment le mettre en œuvre ?</a:t>
            </a:r>
          </a:p>
          <a:p>
            <a:pPr marL="800100" lvl="1" indent="-342900">
              <a:lnSpc>
                <a:spcPct val="107000"/>
              </a:lnSpc>
              <a:buFont typeface="Symbol" panose="05050102010706020507" pitchFamily="18" charset="2"/>
              <a:buChar char=""/>
            </a:pPr>
            <a:r>
              <a:rPr lang="fr-FR" sz="1100">
                <a:solidFill>
                  <a:srgbClr val="142046"/>
                </a:solidFill>
                <a:ea typeface="Calibri" panose="020F0502020204030204" pitchFamily="34" charset="0"/>
                <a:cs typeface="Times New Roman" panose="02020603050405020304" pitchFamily="18" charset="0"/>
              </a:rPr>
              <a:t>Droit des marques</a:t>
            </a:r>
          </a:p>
          <a:p>
            <a:pPr marL="800100" lvl="1" indent="-342900">
              <a:lnSpc>
                <a:spcPct val="107000"/>
              </a:lnSpc>
              <a:buFont typeface="Symbol" panose="05050102010706020507" pitchFamily="18" charset="2"/>
              <a:buChar char=""/>
            </a:pPr>
            <a:r>
              <a:rPr lang="fr-FR" sz="1100">
                <a:solidFill>
                  <a:srgbClr val="142046"/>
                </a:solidFill>
                <a:ea typeface="Calibri" panose="020F0502020204030204" pitchFamily="34" charset="0"/>
                <a:cs typeface="Times New Roman" panose="02020603050405020304" pitchFamily="18" charset="0"/>
              </a:rPr>
              <a:t>Responsabilité des éditeurs de contenus et hébergeurs de site</a:t>
            </a:r>
          </a:p>
          <a:p>
            <a:pPr marL="800100" lvl="1" indent="-342900">
              <a:lnSpc>
                <a:spcPct val="107000"/>
              </a:lnSpc>
              <a:buFont typeface="Symbol" panose="05050102010706020507" pitchFamily="18" charset="2"/>
              <a:buChar char=""/>
            </a:pPr>
            <a:r>
              <a:rPr lang="fr-FR" sz="1100">
                <a:solidFill>
                  <a:srgbClr val="142046"/>
                </a:solidFill>
                <a:ea typeface="Calibri" panose="020F0502020204030204" pitchFamily="34" charset="0"/>
                <a:cs typeface="Times New Roman" panose="02020603050405020304" pitchFamily="18" charset="0"/>
              </a:rPr>
              <a:t>Délit d’usurpation d’identité</a:t>
            </a:r>
          </a:p>
          <a:p>
            <a:pPr lvl="1">
              <a:lnSpc>
                <a:spcPct val="107000"/>
              </a:lnSpc>
            </a:pP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Identifier les responsables et faire cesser les atteintes à l’e-réputation</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Constituer des preuves : Le constat d’huissier sur internet</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Notifier un contenu illicite selon la procédure de la LCEN</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Actionner le droit à l’oubli (en cas d’atteinte à la réputation des membres de l’entreprise)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Agir dans l’urgence : Les procédures de référés</a:t>
            </a:r>
          </a:p>
          <a:p>
            <a:endParaRPr lang="fr-FR" sz="1100"/>
          </a:p>
        </p:txBody>
      </p:sp>
    </p:spTree>
    <p:extLst>
      <p:ext uri="{BB962C8B-B14F-4D97-AF65-F5344CB8AC3E}">
        <p14:creationId xmlns:p14="http://schemas.microsoft.com/office/powerpoint/2010/main" val="2963950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P</a:t>
            </a:r>
            <a:r>
              <a:rPr lang="fr-FR" sz="1800" b="1" kern="0">
                <a:solidFill>
                  <a:srgbClr val="FF1F31"/>
                </a:solidFill>
                <a:effectLst/>
                <a:latin typeface="Beausite Grand Regular"/>
                <a:ea typeface="Times New Roman" panose="02020603050405020304" pitchFamily="18" charset="0"/>
                <a:cs typeface="Times New Roman" panose="02020603050405020304" pitchFamily="18" charset="0"/>
              </a:rPr>
              <a:t>ROPRIETE INTELLECTUELLE &amp; NOUVELLES TECHNOLOGIES</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32</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971075"/>
            <a:ext cx="9464098" cy="848489"/>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GERER LES DONNEES PERSONNELLES AU SEIN DE L’ENTREPRISE</a:t>
            </a:r>
          </a:p>
          <a:p>
            <a:pPr algn="just">
              <a:lnSpc>
                <a:spcPct val="107000"/>
              </a:lnSpc>
              <a:spcBef>
                <a:spcPts val="1800"/>
              </a:spcBef>
              <a:spcAft>
                <a:spcPts val="800"/>
              </a:spcAft>
            </a:pPr>
            <a:r>
              <a:rPr lang="fr-FR" sz="3600">
                <a:solidFill>
                  <a:srgbClr val="142046"/>
                </a:solidFill>
                <a:latin typeface="+mn-lt"/>
                <a:cs typeface="Times New Roman" panose="02020603050405020304" pitchFamily="18" charset="0"/>
              </a:rPr>
              <a:t>Maîtriser le cadre légal du traitement de données à caractère personnel</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561522"/>
          </a:xfrm>
          <a:prstGeom prst="rect">
            <a:avLst/>
          </a:prstGeom>
          <a:noFill/>
        </p:spPr>
        <p:txBody>
          <a:bodyPr wrap="square" rtlCol="0">
            <a:spAutoFit/>
          </a:bodyPr>
          <a:lstStyle/>
          <a:p>
            <a:pPr algn="just">
              <a:lnSpc>
                <a:spcPct val="107000"/>
              </a:lnSpc>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Identifier les obligations et sanctions légales en matière de collecte de données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Adopter une politique de protection des données conforme à la législation</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réagir en cas de faille de sécurité et/ou de contrôle de la CNIL</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Anticiper l’entrée en vigueur du Règlement Général sur la Protection des Données (RGPD)</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gn="just">
              <a:lnSpc>
                <a:spcPct val="107000"/>
              </a:lnSpc>
              <a:spcAft>
                <a:spcPts val="800"/>
              </a:spcAft>
            </a:pPr>
            <a:endParaRPr lang="fr-FR" sz="1200" b="1">
              <a:solidFill>
                <a:srgbClr val="0000BD"/>
              </a:solidFill>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Délégués à la protection des données (DPO/DPD), Directeurs de services informatiques (DSI)</a:t>
            </a:r>
          </a:p>
          <a:p>
            <a:pPr algn="just">
              <a:lnSpc>
                <a:spcPct val="107000"/>
              </a:lnSpc>
              <a:spcAft>
                <a:spcPts val="800"/>
              </a:spcAft>
            </a:pPr>
            <a:endParaRPr lang="fr-FR" sz="1200">
              <a:solidFill>
                <a:srgbClr val="142046"/>
              </a:solidFill>
              <a:highlight>
                <a:srgbClr val="FFFF00"/>
              </a:highlight>
              <a:ea typeface="Calibri" panose="020F0502020204030204" pitchFamily="34" charset="0"/>
              <a:cs typeface="Times New Roman" panose="02020603050405020304" pitchFamily="18" charset="0"/>
            </a:endParaRP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 </a:t>
            </a: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5432385"/>
          </a:xfrm>
          <a:prstGeom prst="rect">
            <a:avLst/>
          </a:prstGeom>
          <a:noFill/>
        </p:spPr>
        <p:txBody>
          <a:bodyPr wrap="square" rtlCol="0">
            <a:spAutoFit/>
          </a:bodyPr>
          <a:lstStyle/>
          <a:p>
            <a:pPr algn="just">
              <a:lnSpc>
                <a:spcPct val="107000"/>
              </a:lnSpc>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 champ d’application de la législation</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Définition et typologie des données à caractère personnel</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rôle et la responsabilité du responsable de traitement</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principes essentiels de la protection des données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Finalité de la collecte ; pertinence des données ; sécurité ; conservation ; droits des personnes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Déclaration CNIL et autorisation préalable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nouveau système du RGPD</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Demandes de rectification ou d’opposition : Comment répondre ?</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Date </a:t>
            </a:r>
            <a:r>
              <a:rPr lang="fr-FR" sz="1100" err="1">
                <a:solidFill>
                  <a:srgbClr val="142046"/>
                </a:solidFill>
                <a:effectLst/>
                <a:ea typeface="Calibri" panose="020F0502020204030204" pitchFamily="34" charset="0"/>
                <a:cs typeface="Times New Roman" panose="02020603050405020304" pitchFamily="18" charset="0"/>
              </a:rPr>
              <a:t>Breach</a:t>
            </a:r>
            <a:r>
              <a:rPr lang="fr-FR" sz="1100">
                <a:solidFill>
                  <a:srgbClr val="142046"/>
                </a:solidFill>
                <a:effectLst/>
                <a:ea typeface="Calibri" panose="020F0502020204030204" pitchFamily="34" charset="0"/>
                <a:cs typeface="Times New Roman" panose="02020603050405020304" pitchFamily="18" charset="0"/>
              </a:rPr>
              <a:t> : Notification obligatoire et sanctions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 cadre légal des flux transfrontaliers de données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Transferts intra UE / hors UE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cas des Etats-Unis : Invalidation du Safe Harbor &amp; adoption du </a:t>
            </a:r>
            <a:r>
              <a:rPr lang="fr-FR" sz="1100" err="1">
                <a:solidFill>
                  <a:srgbClr val="142046"/>
                </a:solidFill>
                <a:effectLst/>
                <a:ea typeface="Calibri" panose="020F0502020204030204" pitchFamily="34" charset="0"/>
                <a:cs typeface="Times New Roman" panose="02020603050405020304" pitchFamily="18" charset="0"/>
              </a:rPr>
              <a:t>Privacy</a:t>
            </a:r>
            <a:r>
              <a:rPr lang="fr-FR" sz="1100">
                <a:solidFill>
                  <a:srgbClr val="142046"/>
                </a:solidFill>
                <a:effectLst/>
                <a:ea typeface="Calibri" panose="020F0502020204030204" pitchFamily="34" charset="0"/>
                <a:cs typeface="Times New Roman" panose="02020603050405020304" pitchFamily="18" charset="0"/>
              </a:rPr>
              <a:t> Shield</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nouveaux acteurs de la protection des données et l’entrée en vigueur du RGPD</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Responsables conjoints : Responsabilité solidaire &amp; obligation de transparence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Sous-traitants : Responsabilité autonome &amp; mise en conformité contractuelle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Prestataires informatiques : L’impact du RGPD</a:t>
            </a:r>
          </a:p>
          <a:p>
            <a:pPr lvl="1">
              <a:lnSpc>
                <a:spcPct val="107000"/>
              </a:lnSpc>
            </a:pPr>
            <a:r>
              <a:rPr lang="fr-FR" sz="1100" i="1">
                <a:solidFill>
                  <a:srgbClr val="142046"/>
                </a:solidFill>
                <a:effectLst/>
                <a:ea typeface="Calibri" panose="020F0502020204030204" pitchFamily="34" charset="0"/>
                <a:cs typeface="Times New Roman" panose="02020603050405020304" pitchFamily="18" charset="0"/>
              </a:rPr>
              <a:t>Notions de </a:t>
            </a:r>
            <a:r>
              <a:rPr lang="fr-FR" sz="1100" i="1" err="1">
                <a:solidFill>
                  <a:srgbClr val="142046"/>
                </a:solidFill>
                <a:effectLst/>
                <a:ea typeface="Calibri" panose="020F0502020204030204" pitchFamily="34" charset="0"/>
                <a:cs typeface="Times New Roman" panose="02020603050405020304" pitchFamily="18" charset="0"/>
              </a:rPr>
              <a:t>Privacy</a:t>
            </a:r>
            <a:r>
              <a:rPr lang="fr-FR" sz="1100" i="1">
                <a:solidFill>
                  <a:srgbClr val="142046"/>
                </a:solidFill>
                <a:effectLst/>
                <a:ea typeface="Calibri" panose="020F0502020204030204" pitchFamily="34" charset="0"/>
                <a:cs typeface="Times New Roman" panose="02020603050405020304" pitchFamily="18" charset="0"/>
              </a:rPr>
              <a:t> by design</a:t>
            </a:r>
            <a:r>
              <a:rPr lang="fr-FR" sz="1100">
                <a:solidFill>
                  <a:srgbClr val="142046"/>
                </a:solidFill>
                <a:ea typeface="Calibri" panose="020F0502020204030204" pitchFamily="34" charset="0"/>
                <a:cs typeface="Times New Roman" panose="02020603050405020304" pitchFamily="18" charset="0"/>
              </a:rPr>
              <a:t> </a:t>
            </a:r>
            <a:r>
              <a:rPr lang="fr-FR" sz="1100" i="1">
                <a:solidFill>
                  <a:srgbClr val="142046"/>
                </a:solidFill>
                <a:effectLst/>
                <a:ea typeface="Calibri" panose="020F0502020204030204" pitchFamily="34" charset="0"/>
                <a:cs typeface="Times New Roman" panose="02020603050405020304" pitchFamily="18" charset="0"/>
              </a:rPr>
              <a:t>et </a:t>
            </a:r>
            <a:r>
              <a:rPr lang="fr-FR" sz="1100" i="1" err="1">
                <a:solidFill>
                  <a:srgbClr val="142046"/>
                </a:solidFill>
                <a:effectLst/>
                <a:ea typeface="Calibri" panose="020F0502020204030204" pitchFamily="34" charset="0"/>
                <a:cs typeface="Times New Roman" panose="02020603050405020304" pitchFamily="18" charset="0"/>
              </a:rPr>
              <a:t>Privacy</a:t>
            </a:r>
            <a:r>
              <a:rPr lang="fr-FR" sz="1100" i="1">
                <a:solidFill>
                  <a:srgbClr val="142046"/>
                </a:solidFill>
                <a:effectLst/>
                <a:ea typeface="Calibri" panose="020F0502020204030204" pitchFamily="34" charset="0"/>
                <a:cs typeface="Times New Roman" panose="02020603050405020304" pitchFamily="18" charset="0"/>
              </a:rPr>
              <a:t> by default</a:t>
            </a:r>
            <a:endParaRPr lang="fr-FR" sz="11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100" b="1">
                <a:solidFill>
                  <a:srgbClr val="0000BD"/>
                </a:solidFill>
                <a:cs typeface="Times New Roman" panose="02020603050405020304" pitchFamily="18" charset="0"/>
              </a:rPr>
              <a:t>Contact</a:t>
            </a:r>
          </a:p>
          <a:p>
            <a:pPr>
              <a:lnSpc>
                <a:spcPct val="107000"/>
              </a:lnSpc>
            </a:pPr>
            <a:r>
              <a:rPr lang="fr-FR" sz="1100">
                <a:solidFill>
                  <a:srgbClr val="142046"/>
                </a:solidFill>
                <a:cs typeface="Times New Roman" panose="02020603050405020304" pitchFamily="18" charset="0"/>
              </a:rPr>
              <a:t>Equipe Formation</a:t>
            </a:r>
          </a:p>
          <a:p>
            <a:pPr>
              <a:lnSpc>
                <a:spcPct val="107000"/>
              </a:lnSpc>
            </a:pPr>
            <a:r>
              <a:rPr lang="fr-FR" sz="1100">
                <a:solidFill>
                  <a:srgbClr val="142046"/>
                </a:solidFill>
                <a:cs typeface="Times New Roman" panose="02020603050405020304" pitchFamily="18" charset="0"/>
              </a:rPr>
              <a:t>+33 1 44 17 17 44</a:t>
            </a:r>
          </a:p>
          <a:p>
            <a:pPr>
              <a:lnSpc>
                <a:spcPct val="107000"/>
              </a:lnSpc>
            </a:pPr>
            <a:r>
              <a:rPr lang="fr-FR" sz="1100" u="sng">
                <a:solidFill>
                  <a:srgbClr val="142046"/>
                </a:solidFill>
                <a:ea typeface="Times New Roman" panose="02020603050405020304" pitchFamily="18" charset="0"/>
                <a:cs typeface="Times New Roman" panose="02020603050405020304" pitchFamily="18" charset="0"/>
                <a:hlinkClick r:id="rId2"/>
              </a:rPr>
              <a:t>f</a:t>
            </a:r>
            <a:r>
              <a:rPr lang="fr-FR" sz="11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100">
              <a:solidFill>
                <a:srgbClr val="142046"/>
              </a:solidFill>
              <a:effectLst/>
              <a:ea typeface="Calibri" panose="020F0502020204030204" pitchFamily="34" charset="0"/>
              <a:cs typeface="Times New Roman" panose="02020603050405020304" pitchFamily="18" charset="0"/>
            </a:endParaRPr>
          </a:p>
          <a:p>
            <a:endParaRPr lang="fr-FR" sz="1100"/>
          </a:p>
        </p:txBody>
      </p:sp>
    </p:spTree>
    <p:extLst>
      <p:ext uri="{BB962C8B-B14F-4D97-AF65-F5344CB8AC3E}">
        <p14:creationId xmlns:p14="http://schemas.microsoft.com/office/powerpoint/2010/main" val="2936035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P</a:t>
            </a:r>
            <a:r>
              <a:rPr lang="fr-FR" sz="1800" b="1" kern="0">
                <a:solidFill>
                  <a:srgbClr val="FF1F31"/>
                </a:solidFill>
                <a:effectLst/>
                <a:latin typeface="Beausite Grand Regular"/>
                <a:ea typeface="Times New Roman" panose="02020603050405020304" pitchFamily="18" charset="0"/>
                <a:cs typeface="Times New Roman" panose="02020603050405020304" pitchFamily="18" charset="0"/>
              </a:rPr>
              <a:t>ROPRIETE INTELLECTUELLE &amp; NOUVELLES TECHNOLOGIES</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33</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1034853"/>
            <a:ext cx="9464098" cy="709943"/>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LES CONTRATS DE TRANSFERT DE TECHNOLOGIE</a:t>
            </a:r>
          </a:p>
          <a:p>
            <a:pPr algn="just">
              <a:lnSpc>
                <a:spcPct val="107000"/>
              </a:lnSpc>
              <a:spcBef>
                <a:spcPts val="1800"/>
              </a:spcBef>
              <a:spcAft>
                <a:spcPts val="800"/>
              </a:spcAft>
            </a:pPr>
            <a:r>
              <a:rPr lang="fr-FR" sz="3600">
                <a:solidFill>
                  <a:srgbClr val="142046"/>
                </a:solidFill>
                <a:latin typeface="+mn-lt"/>
                <a:cs typeface="Times New Roman" panose="02020603050405020304" pitchFamily="18" charset="0"/>
              </a:rPr>
              <a:t>Protéger et valoriser les actifs innovants de l’entreprise</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712718"/>
          </a:xfrm>
          <a:prstGeom prst="rect">
            <a:avLst/>
          </a:prstGeom>
          <a:noFill/>
        </p:spPr>
        <p:txBody>
          <a:bodyPr wrap="square" rtlCol="0">
            <a:spAutoFit/>
          </a:bodyPr>
          <a:lstStyle/>
          <a:p>
            <a:pPr algn="just">
              <a:lnSpc>
                <a:spcPct val="107000"/>
              </a:lnSpc>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déterminer le régime de protection légal d’une technologie</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Maîtriser les aspects contractuels du transfert des technologies</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Identifier les inventions de salariés et le régime applicable</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Public</a:t>
            </a:r>
          </a:p>
          <a:p>
            <a:pPr algn="l" fontAlgn="base"/>
            <a:r>
              <a:rPr lang="fr-FR" sz="1200">
                <a:solidFill>
                  <a:srgbClr val="142046"/>
                </a:solidFill>
                <a:cs typeface="Times New Roman" panose="02020603050405020304" pitchFamily="18" charset="0"/>
              </a:rPr>
              <a:t>Responsables et collaborateurs de services propriété industrielle, Ingénieurs et collaborateurs de services recherche et développement ou valorisation, Ingénieurs brevets, Juristes</a:t>
            </a:r>
          </a:p>
          <a:p>
            <a:pPr lvl="0">
              <a:lnSpc>
                <a:spcPct val="107000"/>
              </a:lnSpc>
              <a:spcAft>
                <a:spcPts val="800"/>
              </a:spcAft>
              <a:buClr>
                <a:srgbClr val="FF0000"/>
              </a:buClr>
              <a:buSzPts val="800"/>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 </a:t>
            </a: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701928"/>
          </a:xfrm>
          <a:prstGeom prst="rect">
            <a:avLst/>
          </a:prstGeom>
          <a:noFill/>
        </p:spPr>
        <p:txBody>
          <a:bodyPr wrap="square" rtlCol="0">
            <a:spAutoFit/>
          </a:bodyPr>
          <a:lstStyle/>
          <a:p>
            <a:pPr algn="just">
              <a:lnSpc>
                <a:spcPct val="107000"/>
              </a:lnSpc>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Protéger une technologie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Diversité des droits applicables : Brevet, droit d’auteur, savoir-faire technique …</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Conséquences sur le régime juridique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Protection des secret de l’entreprise (secret de fabrique, secret d’affaires, savoir-faire non-identifiable…)</a:t>
            </a:r>
          </a:p>
          <a:p>
            <a:pPr marL="450215">
              <a:lnSpc>
                <a:spcPct val="115000"/>
              </a:lnSpc>
            </a:pPr>
            <a:r>
              <a:rPr lang="fr-FR" sz="1100" b="1">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Transférer une technologie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Diversité des techniques contractuelles (Licence, cession, accord de communication, règlement de copropriété de brevets …)</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Clauses essentielles des contrats : Temps, territoire, exclusivité</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mode de calcul des redevances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obligations des parties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sort des perfectionnements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cas du savoir-faire </a:t>
            </a:r>
          </a:p>
          <a:p>
            <a:pPr marL="457200">
              <a:lnSpc>
                <a:spcPct val="115000"/>
              </a:lnSpc>
            </a:pPr>
            <a:r>
              <a:rPr lang="fr-FR" sz="1100">
                <a:solidFill>
                  <a:srgbClr val="4C4C4C"/>
                </a:solidFill>
                <a:effectLst/>
                <a:ea typeface="Calibri" panose="020F0502020204030204" pitchFamily="34"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Identifier les inventions de salariés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Classification légale des inventions de salarié (propriété, rémunération)</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Comment anticiper les revendications de salariés</a:t>
            </a:r>
          </a:p>
          <a:p>
            <a:pPr>
              <a:lnSpc>
                <a:spcPct val="107000"/>
              </a:lnSpc>
            </a:pPr>
            <a:r>
              <a:rPr lang="fr-FR" sz="1100">
                <a:solidFill>
                  <a:srgbClr val="142046"/>
                </a:solidFill>
                <a:effectLst/>
                <a:ea typeface="Calibri" panose="020F0502020204030204" pitchFamily="34" charset="0"/>
                <a:cs typeface="Times New Roman" panose="02020603050405020304" pitchFamily="18" charset="0"/>
              </a:rPr>
              <a:t> </a:t>
            </a:r>
          </a:p>
          <a:p>
            <a:endParaRPr lang="fr-FR" sz="1100"/>
          </a:p>
        </p:txBody>
      </p:sp>
    </p:spTree>
    <p:extLst>
      <p:ext uri="{BB962C8B-B14F-4D97-AF65-F5344CB8AC3E}">
        <p14:creationId xmlns:p14="http://schemas.microsoft.com/office/powerpoint/2010/main" val="3262452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effectLst/>
                <a:latin typeface="Beausite Grand Regular"/>
                <a:ea typeface="Calibri" panose="020F0502020204030204" pitchFamily="34" charset="0"/>
                <a:cs typeface="Times New Roman" panose="02020603050405020304" pitchFamily="18" charset="0"/>
              </a:rPr>
              <a:t>P</a:t>
            </a:r>
            <a:r>
              <a:rPr lang="fr-FR" sz="1800" b="1" kern="0">
                <a:solidFill>
                  <a:srgbClr val="FF1F31"/>
                </a:solidFill>
                <a:effectLst/>
                <a:latin typeface="Beausite Grand Regular"/>
                <a:ea typeface="Times New Roman" panose="02020603050405020304" pitchFamily="18" charset="0"/>
                <a:cs typeface="Times New Roman" panose="02020603050405020304" pitchFamily="18" charset="0"/>
              </a:rPr>
              <a:t>ROPRIETE INTELLECTUELLE &amp; NOUVELLES TECHNOLOGIES</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34</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994589"/>
            <a:ext cx="9464098" cy="709943"/>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FISCALITE DE LA PROPRIETE INTELLECTUELLE</a:t>
            </a:r>
          </a:p>
          <a:p>
            <a:pPr algn="just">
              <a:lnSpc>
                <a:spcPct val="107000"/>
              </a:lnSpc>
              <a:spcBef>
                <a:spcPts val="1800"/>
              </a:spcBef>
              <a:spcAft>
                <a:spcPts val="800"/>
              </a:spcAft>
            </a:pPr>
            <a:r>
              <a:rPr lang="fr-FR" sz="3600">
                <a:solidFill>
                  <a:srgbClr val="142046"/>
                </a:solidFill>
                <a:latin typeface="+mn-lt"/>
                <a:cs typeface="Times New Roman" panose="02020603050405020304" pitchFamily="18" charset="0"/>
              </a:rPr>
              <a:t>Optimiser la gestion comptable et fiscale de vos actifs immatériels</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253746"/>
          </a:xfrm>
          <a:prstGeom prst="rect">
            <a:avLst/>
          </a:prstGeom>
          <a:noFill/>
        </p:spPr>
        <p:txBody>
          <a:bodyPr wrap="square" rtlCol="0">
            <a:spAutoFit/>
          </a:bodyPr>
          <a:lstStyle/>
          <a:p>
            <a:pPr algn="just">
              <a:lnSpc>
                <a:spcPct val="107000"/>
              </a:lnSpc>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Identifier le traitement comptable de vos actifs immatériels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la fiscalité applicable à vos actifs immatériels</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Optimiser la fiscalité de vos actifs immatériels</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Public</a:t>
            </a:r>
          </a:p>
          <a:p>
            <a:pPr fontAlgn="base">
              <a:lnSpc>
                <a:spcPct val="107000"/>
              </a:lnSpc>
              <a:buClr>
                <a:srgbClr val="FF0000"/>
              </a:buClr>
              <a:buSzPts val="800"/>
            </a:pPr>
            <a:r>
              <a:rPr lang="fr-FR" sz="1200">
                <a:solidFill>
                  <a:srgbClr val="142046"/>
                </a:solidFill>
                <a:cs typeface="Times New Roman" panose="02020603050405020304" pitchFamily="18" charset="0"/>
              </a:rPr>
              <a:t>Directeurs comptables, Conseils en propriété industrielle, Chargés d’affaire ou de valorisation, Fiscalistes, Directeurs de la PI</a:t>
            </a:r>
          </a:p>
          <a:p>
            <a:pPr lvl="0">
              <a:lnSpc>
                <a:spcPct val="107000"/>
              </a:lnSpc>
              <a:spcAft>
                <a:spcPts val="800"/>
              </a:spcAft>
              <a:buClr>
                <a:srgbClr val="FF0000"/>
              </a:buClr>
              <a:buSzPts val="800"/>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946034"/>
          </a:xfrm>
          <a:prstGeom prst="rect">
            <a:avLst/>
          </a:prstGeom>
          <a:noFill/>
        </p:spPr>
        <p:txBody>
          <a:bodyPr wrap="square" rtlCol="0">
            <a:spAutoFit/>
          </a:bodyPr>
          <a:lstStyle/>
          <a:p>
            <a:pPr algn="just">
              <a:lnSpc>
                <a:spcPct val="107000"/>
              </a:lnSpc>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Rappels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notion d’immobilisation incorporelle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notion de charge déductible</a:t>
            </a:r>
          </a:p>
          <a:p>
            <a:pPr marL="450215">
              <a:lnSpc>
                <a:spcPct val="115000"/>
              </a:lnSpc>
            </a:pPr>
            <a:r>
              <a:rPr lang="fr-FR" sz="1100" b="1">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Traitement comptable et fiscal des frais de création d’un droit de PI</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régime des recherches d’antériorités ; frais de dépôt, renouvellement</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possibilités d’amortissements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La prise en compte de la dépréciation de valeur</a:t>
            </a:r>
          </a:p>
          <a:p>
            <a:pPr marL="450215">
              <a:lnSpc>
                <a:spcPct val="115000"/>
              </a:lnSpc>
            </a:pPr>
            <a:r>
              <a:rPr lang="fr-FR" sz="1100">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Traitement comptable et fiscal de la licence d’un droit de PI</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En matière de marque : Droits d’enregistrements, TVA, imposition (IR/IS)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En matière de brevets : Pour le concédant, pour le licencié</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En matière de dessins &amp; modèles : Droits d’enregistrements, TVA, imposition (IS/IR)</a:t>
            </a:r>
          </a:p>
          <a:p>
            <a:pPr marL="450215">
              <a:lnSpc>
                <a:spcPct val="115000"/>
              </a:lnSpc>
            </a:pPr>
            <a:r>
              <a:rPr lang="fr-FR" sz="1100">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Traitement comptable et fiscal de la licence d’un droit de PI</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régime applicable au cessionnaire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 régime applicable au cédant</a:t>
            </a:r>
          </a:p>
          <a:p>
            <a:pPr>
              <a:lnSpc>
                <a:spcPct val="107000"/>
              </a:lnSpc>
            </a:pPr>
            <a:r>
              <a:rPr lang="fr-FR" sz="1100">
                <a:solidFill>
                  <a:srgbClr val="142046"/>
                </a:solidFill>
                <a:effectLst/>
                <a:ea typeface="Calibri" panose="020F0502020204030204" pitchFamily="34" charset="0"/>
                <a:cs typeface="Times New Roman" panose="02020603050405020304" pitchFamily="18" charset="0"/>
              </a:rPr>
              <a:t>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fiscalité des indemnités de contrefaçon</a:t>
            </a:r>
          </a:p>
          <a:p>
            <a:pPr>
              <a:lnSpc>
                <a:spcPct val="107000"/>
              </a:lnSpc>
            </a:pPr>
            <a:r>
              <a:rPr lang="fr-FR" sz="1100">
                <a:solidFill>
                  <a:srgbClr val="142046"/>
                </a:solidFill>
                <a:effectLst/>
                <a:ea typeface="Calibri" panose="020F0502020204030204" pitchFamily="34" charset="0"/>
                <a:cs typeface="Times New Roman" panose="02020603050405020304" pitchFamily="18" charset="0"/>
              </a:rPr>
              <a:t> </a:t>
            </a:r>
          </a:p>
          <a:p>
            <a:endParaRPr lang="fr-FR" sz="1100"/>
          </a:p>
        </p:txBody>
      </p:sp>
    </p:spTree>
    <p:extLst>
      <p:ext uri="{BB962C8B-B14F-4D97-AF65-F5344CB8AC3E}">
        <p14:creationId xmlns:p14="http://schemas.microsoft.com/office/powerpoint/2010/main" val="1495173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DCC7FAD-A4CC-314E-8C39-54EA5EBB893C}"/>
              </a:ext>
            </a:extLst>
          </p:cNvPr>
          <p:cNvSpPr>
            <a:spLocks noGrp="1"/>
          </p:cNvSpPr>
          <p:nvPr>
            <p:ph type="body" sz="quarter" idx="12"/>
          </p:nvPr>
        </p:nvSpPr>
        <p:spPr/>
        <p:txBody>
          <a:bodyPr/>
          <a:lstStyle/>
          <a:p>
            <a:r>
              <a:rPr lang="fr-FR"/>
              <a:t>7</a:t>
            </a:r>
          </a:p>
        </p:txBody>
      </p:sp>
      <p:sp>
        <p:nvSpPr>
          <p:cNvPr id="2" name="Espace réservé du texte 1">
            <a:extLst>
              <a:ext uri="{FF2B5EF4-FFF2-40B4-BE49-F238E27FC236}">
                <a16:creationId xmlns:a16="http://schemas.microsoft.com/office/drawing/2014/main" id="{FB032E9E-A629-7C4C-A538-3DFF3846419B}"/>
              </a:ext>
            </a:extLst>
          </p:cNvPr>
          <p:cNvSpPr>
            <a:spLocks noGrp="1"/>
          </p:cNvSpPr>
          <p:nvPr>
            <p:ph type="body" sz="quarter" idx="13"/>
          </p:nvPr>
        </p:nvSpPr>
        <p:spPr>
          <a:xfrm>
            <a:off x="3727054" y="3778283"/>
            <a:ext cx="3465864" cy="1717353"/>
          </a:xfrm>
        </p:spPr>
        <p:txBody>
          <a:bodyPr/>
          <a:lstStyle/>
          <a:p>
            <a:pPr>
              <a:lnSpc>
                <a:spcPct val="107000"/>
              </a:lnSpc>
              <a:spcBef>
                <a:spcPts val="1200"/>
              </a:spcBef>
            </a:pPr>
            <a:r>
              <a:rPr lang="fr-FR" sz="2800" b="1" kern="0">
                <a:solidFill>
                  <a:srgbClr val="FF1F31"/>
                </a:solidFill>
                <a:effectLst/>
                <a:latin typeface="Beausite Grand Regular"/>
                <a:ea typeface="Times New Roman" panose="02020603050405020304" pitchFamily="18" charset="0"/>
                <a:cs typeface="Times New Roman" panose="02020603050405020304" pitchFamily="18" charset="0"/>
              </a:rPr>
              <a:t>Droit social</a:t>
            </a:r>
          </a:p>
          <a:p>
            <a:endParaRPr lang="fr-FR"/>
          </a:p>
        </p:txBody>
      </p:sp>
    </p:spTree>
    <p:extLst>
      <p:ext uri="{BB962C8B-B14F-4D97-AF65-F5344CB8AC3E}">
        <p14:creationId xmlns:p14="http://schemas.microsoft.com/office/powerpoint/2010/main" val="2395406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717202"/>
            <a:ext cx="10068673" cy="1468287"/>
          </a:xfrm>
        </p:spPr>
        <p:txBody>
          <a:bodyPr/>
          <a:lstStyle/>
          <a:p>
            <a:pPr>
              <a:lnSpc>
                <a:spcPct val="107000"/>
              </a:lnSpc>
              <a:spcAft>
                <a:spcPts val="800"/>
              </a:spcAft>
            </a:pP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r>
              <a:rPr lang="fr-FR" sz="1800" b="1" kern="0">
                <a:solidFill>
                  <a:srgbClr val="FF1F31"/>
                </a:solidFill>
                <a:effectLst/>
                <a:latin typeface="Beausite Classic"/>
                <a:ea typeface="Times New Roman" panose="02020603050405020304" pitchFamily="18" charset="0"/>
                <a:cs typeface="Times New Roman" panose="02020603050405020304" pitchFamily="18" charset="0"/>
              </a:rPr>
              <a:t>DROIT SOCIAL</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36</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1005676"/>
            <a:ext cx="9464098" cy="577915"/>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L’ESSENTIEL DES RELATIONS INDIVIDUELLES AU TRAVAIL</a:t>
            </a:r>
          </a:p>
          <a:p>
            <a:pPr algn="just">
              <a:lnSpc>
                <a:spcPct val="107000"/>
              </a:lnSpc>
              <a:spcBef>
                <a:spcPts val="1800"/>
              </a:spcBef>
              <a:spcAft>
                <a:spcPts val="800"/>
              </a:spcAft>
            </a:pPr>
            <a:r>
              <a:rPr lang="fr-FR" sz="3600">
                <a:solidFill>
                  <a:srgbClr val="142046"/>
                </a:solidFill>
                <a:effectLst/>
                <a:latin typeface="+mn-lt"/>
                <a:ea typeface="Calibri" panose="020F0502020204030204" pitchFamily="34" charset="0"/>
                <a:cs typeface="Times New Roman" panose="02020603050405020304" pitchFamily="18" charset="0"/>
              </a:rPr>
              <a:t>Appréhendez les relations individuelles de travail en apprenant à maîtriser les points essentiels</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553956"/>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établir les bases d’une relation contractuelle loyale</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appliquer de manière loyale le contrat de travail</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contrôler et sanctionner un salarié conformément à la loi</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rompre le contrat de travail en limitant les risques de contestation</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a:solidFill>
                <a:srgbClr val="142046"/>
              </a:solidFill>
              <a:cs typeface="Times New Roman" panose="02020603050405020304" pitchFamily="18" charset="0"/>
            </a:endParaRP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 </a:t>
            </a: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 des ressources humaines, dirigeant de PME, Directeur administratif et financier.</a:t>
            </a:r>
          </a:p>
          <a:p>
            <a:pPr algn="just">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4369658"/>
          </a:xfrm>
          <a:prstGeom prst="rect">
            <a:avLst/>
          </a:prstGeom>
          <a:noFill/>
        </p:spPr>
        <p:txBody>
          <a:bodyPr wrap="square" rtlCol="0">
            <a:spAutoFit/>
          </a:bodyPr>
          <a:lstStyle/>
          <a:p>
            <a:pPr algn="just">
              <a:lnSpc>
                <a:spcPct val="107000"/>
              </a:lnSpc>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Rédaction du contrat de travail</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Identification de la former à adopter : CDI/CDD</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Identification des clauses pertinentes à intégrer</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Modification du contrat de travail</a:t>
            </a:r>
          </a:p>
          <a:p>
            <a:pPr marL="450215">
              <a:lnSpc>
                <a:spcPct val="115000"/>
              </a:lnSpc>
            </a:pPr>
            <a:r>
              <a:rPr lang="fr-FR" sz="1100" b="1">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Exécution loyale du contrat de travail</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Fourniture d’un travail en conformité avec le contrat</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Adaptation du salarié</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Non-discrimination</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Respect de l’intégrité physique et moral du salarié</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Respect de la vie privée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Gestion des statuts particuliers</a:t>
            </a:r>
          </a:p>
          <a:p>
            <a:pPr marL="450215">
              <a:lnSpc>
                <a:spcPct val="115000"/>
              </a:lnSpc>
            </a:pPr>
            <a:r>
              <a:rPr lang="fr-FR" sz="1100">
                <a:solidFill>
                  <a:srgbClr val="142046"/>
                </a:solidFill>
                <a:effectLst/>
                <a:ea typeface="Times New Roman" panose="02020603050405020304" pitchFamily="18"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Contrôle des salariés et exercice du pouvoir disciplinaire</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Contrôle de l’activité des salariés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Savoir exercer le pouvoir disciplinaire de l’employeur</a:t>
            </a:r>
          </a:p>
          <a:p>
            <a:pPr marL="2748915">
              <a:lnSpc>
                <a:spcPct val="115000"/>
              </a:lnSpc>
            </a:pPr>
            <a:r>
              <a:rPr lang="fr-FR" sz="1100" b="1">
                <a:solidFill>
                  <a:srgbClr val="142046"/>
                </a:solidFill>
                <a:effectLst/>
                <a:ea typeface="Calibri" panose="020F0502020204030204" pitchFamily="34"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Rupture du contrat de travail</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Rupture à l’initiative du salarié</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Rupture par accord des parties</a:t>
            </a:r>
          </a:p>
          <a:p>
            <a:pPr marL="800100" lvl="1" indent="-342900">
              <a:lnSpc>
                <a:spcPct val="107000"/>
              </a:lnSpc>
              <a:buFont typeface="Symbol" panose="05050102010706020507" pitchFamily="18" charset="2"/>
              <a:buChar char=""/>
            </a:pPr>
            <a:r>
              <a:rPr lang="fr-FR" sz="1100">
                <a:solidFill>
                  <a:srgbClr val="142046"/>
                </a:solidFill>
                <a:effectLst/>
                <a:ea typeface="Calibri" panose="020F0502020204030204" pitchFamily="34" charset="0"/>
              </a:rPr>
              <a:t>Rupture à l’initiative de l’employeur</a:t>
            </a:r>
            <a:r>
              <a:rPr lang="fr-FR" sz="1100">
                <a:solidFill>
                  <a:srgbClr val="142046"/>
                </a:solidFill>
                <a:effectLst/>
                <a:ea typeface="Calibri" panose="020F0502020204030204" pitchFamily="34" charset="0"/>
                <a:cs typeface="Times New Roman" panose="02020603050405020304" pitchFamily="18" charset="0"/>
              </a:rPr>
              <a:t> </a:t>
            </a:r>
          </a:p>
          <a:p>
            <a:endParaRPr lang="fr-FR" sz="1100"/>
          </a:p>
        </p:txBody>
      </p:sp>
    </p:spTree>
    <p:extLst>
      <p:ext uri="{BB962C8B-B14F-4D97-AF65-F5344CB8AC3E}">
        <p14:creationId xmlns:p14="http://schemas.microsoft.com/office/powerpoint/2010/main" val="1849442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717359"/>
            <a:ext cx="10068673" cy="1468287"/>
          </a:xfrm>
        </p:spPr>
        <p:txBody>
          <a:bodyPr/>
          <a:lstStyle/>
          <a:p>
            <a:pPr>
              <a:lnSpc>
                <a:spcPct val="107000"/>
              </a:lnSpc>
              <a:spcAft>
                <a:spcPts val="800"/>
              </a:spcAft>
            </a:pP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br>
              <a:rPr lang="fr-FR" sz="1800" b="1">
                <a:solidFill>
                  <a:srgbClr val="FF1F31"/>
                </a:solidFill>
                <a:latin typeface="Beausite Grand Regular"/>
                <a:cs typeface="Times New Roman" panose="02020603050405020304" pitchFamily="18" charset="0"/>
              </a:rPr>
            </a:br>
            <a:r>
              <a:rPr lang="fr-FR" sz="1800" b="1" kern="0">
                <a:solidFill>
                  <a:srgbClr val="FF1F31"/>
                </a:solidFill>
                <a:effectLst/>
                <a:latin typeface="Beausite Classic"/>
                <a:ea typeface="Times New Roman" panose="02020603050405020304" pitchFamily="18" charset="0"/>
                <a:cs typeface="Times New Roman" panose="02020603050405020304" pitchFamily="18" charset="0"/>
              </a:rPr>
              <a:t>DROIT SOCIAL</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37</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1047616"/>
            <a:ext cx="9464098" cy="577915"/>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L’ESSENTIEL DES RELATIONS COLLECTIVES DE TRAVAIL</a:t>
            </a:r>
          </a:p>
          <a:p>
            <a:pPr algn="just">
              <a:lnSpc>
                <a:spcPct val="107000"/>
              </a:lnSpc>
              <a:spcBef>
                <a:spcPts val="1800"/>
              </a:spcBef>
              <a:spcAft>
                <a:spcPts val="800"/>
              </a:spcAft>
            </a:pPr>
            <a:r>
              <a:rPr lang="fr-FR" sz="3600">
                <a:solidFill>
                  <a:srgbClr val="142046"/>
                </a:solidFill>
                <a:latin typeface="+mn-lt"/>
                <a:cs typeface="Times New Roman" panose="02020603050405020304" pitchFamily="18" charset="0"/>
              </a:rPr>
              <a:t>Appréhendez les relations collectives de travail en apprenant à en maîtriser les points essentiels</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728299"/>
          </a:xfrm>
          <a:prstGeom prst="rect">
            <a:avLst/>
          </a:prstGeom>
          <a:noFill/>
        </p:spPr>
        <p:txBody>
          <a:bodyPr wrap="square" rtlCol="0">
            <a:spAutoFit/>
          </a:bodyPr>
          <a:lstStyle/>
          <a:p>
            <a:pPr>
              <a:lnSpc>
                <a:spcPct val="107000"/>
              </a:lnSpc>
              <a:spcAft>
                <a:spcPts val="800"/>
              </a:spcAft>
            </a:pPr>
            <a:r>
              <a:rPr lang="fr-FR" sz="1800">
                <a:solidFill>
                  <a:srgbClr val="142046"/>
                </a:solidFill>
                <a:effectLst/>
                <a:latin typeface="Arial" panose="020B0604020202020204" pitchFamily="34" charset="0"/>
                <a:ea typeface="Calibri" panose="020F0502020204030204" pitchFamily="34" charset="0"/>
                <a:cs typeface="Times New Roman" panose="02020603050405020304" pitchFamily="18" charset="0"/>
              </a:rPr>
              <a:t> </a:t>
            </a: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ses obligations en termes de mise en place des instances représentatives du personnel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les règles de fonctionnement du Conseil social et économique</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construire un dialogue social constructif sur l’ensemble des instances représentatives du personnel</a:t>
            </a: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800"/>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pPr>
            <a:endParaRPr lang="fr-FR" sz="1200" b="1">
              <a:solidFill>
                <a:srgbClr val="142046"/>
              </a:solidFill>
              <a:cs typeface="Times New Roman" panose="02020603050405020304" pitchFamily="18" charset="0"/>
            </a:endParaRPr>
          </a:p>
          <a:p>
            <a:pPr>
              <a:lnSpc>
                <a:spcPct val="107000"/>
              </a:lnSpc>
            </a:pP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 des ressources humaines, dirigeant de PME, Directeur administratif et financier.</a:t>
            </a:r>
          </a:p>
          <a:p>
            <a:pPr>
              <a:lnSpc>
                <a:spcPct val="107000"/>
              </a:lnSpc>
              <a:spcAft>
                <a:spcPts val="800"/>
              </a:spcAft>
            </a:pPr>
            <a:endParaRPr lang="fr-FR" sz="6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br>
              <a:rPr lang="fr-FR" sz="1800">
                <a:effectLst/>
                <a:latin typeface="Arial" panose="020B0604020202020204" pitchFamily="34" charset="0"/>
                <a:ea typeface="Calibri" panose="020F0502020204030204" pitchFamily="34" charset="0"/>
              </a:rPr>
            </a:br>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5150962"/>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mise en place des élections professionnelles</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Déclenchement des élections</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Processus électoral</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conséquences du résultat des élections</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règles de fonctionnement du CSE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réunions du CSE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moyens matériels du CSE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Les moyens financiers</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L’expert du CSE</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Contrôle des salariés et exercice de pouvoir disciplinaire</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Contrôle de l’activité des salariés</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Savoir exercer le pouvoir disciplinaire de l’employeur</a:t>
            </a:r>
            <a:r>
              <a:rPr lang="fr-FR" sz="1100" b="1">
                <a:solidFill>
                  <a:srgbClr val="142046"/>
                </a:solidFill>
                <a:effectLst/>
                <a:ea typeface="Calibri" panose="020F0502020204030204" pitchFamily="34" charset="0"/>
                <a:cs typeface="Times New Roman" panose="02020603050405020304" pitchFamily="18" charset="0"/>
              </a:rPr>
              <a:t> </a:t>
            </a:r>
            <a:endParaRPr lang="fr-FR" sz="11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Rupture du contrat de travail</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Rupture à l’initiative du salarié</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Rupture à l’initiative des parties</a:t>
            </a:r>
          </a:p>
          <a:p>
            <a:pPr marL="800100" lvl="1" indent="-342900">
              <a:lnSpc>
                <a:spcPct val="107000"/>
              </a:lnSpc>
              <a:spcAft>
                <a:spcPts val="800"/>
              </a:spcAft>
              <a:buFont typeface="Symbol" panose="05050102010706020507" pitchFamily="18" charset="2"/>
              <a:buChar char=""/>
            </a:pPr>
            <a:r>
              <a:rPr lang="fr-FR" sz="1100">
                <a:solidFill>
                  <a:srgbClr val="142046"/>
                </a:solidFill>
                <a:effectLst/>
                <a:ea typeface="Calibri" panose="020F0502020204030204" pitchFamily="34" charset="0"/>
                <a:cs typeface="Times New Roman" panose="02020603050405020304" pitchFamily="18" charset="0"/>
              </a:rPr>
              <a:t>Rupture à l’initiative de l’employeur</a:t>
            </a:r>
          </a:p>
          <a:p>
            <a:endParaRPr lang="fr-FR" sz="1100"/>
          </a:p>
        </p:txBody>
      </p:sp>
    </p:spTree>
    <p:extLst>
      <p:ext uri="{BB962C8B-B14F-4D97-AF65-F5344CB8AC3E}">
        <p14:creationId xmlns:p14="http://schemas.microsoft.com/office/powerpoint/2010/main" val="805346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id="{8868E3BE-9689-2A4F-A450-627039B74DB7}"/>
              </a:ext>
            </a:extLst>
          </p:cNvPr>
          <p:cNvSpPr>
            <a:spLocks noGrp="1"/>
          </p:cNvSpPr>
          <p:nvPr>
            <p:ph type="subTitle" idx="1"/>
          </p:nvPr>
        </p:nvSpPr>
        <p:spPr/>
        <p:txBody>
          <a:bodyPr/>
          <a:lstStyle/>
          <a:p>
            <a:r>
              <a:rPr lang="fr-FR" err="1">
                <a:solidFill>
                  <a:schemeClr val="bg1"/>
                </a:solidFill>
              </a:rPr>
              <a:t>www.bignon</a:t>
            </a:r>
            <a:r>
              <a:rPr lang="fr-FR" err="1"/>
              <a:t>lebray.com</a:t>
            </a:r>
            <a:endParaRPr lang="fr-FR">
              <a:solidFill>
                <a:schemeClr val="bg1"/>
              </a:solidFill>
            </a:endParaRPr>
          </a:p>
        </p:txBody>
      </p:sp>
      <p:pic>
        <p:nvPicPr>
          <p:cNvPr id="3" name="Image 2">
            <a:extLst>
              <a:ext uri="{FF2B5EF4-FFF2-40B4-BE49-F238E27FC236}">
                <a16:creationId xmlns:a16="http://schemas.microsoft.com/office/drawing/2014/main" id="{C18CE540-A0FF-4A35-8D5F-2740445A77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4941" y="4244583"/>
            <a:ext cx="144046" cy="144046"/>
          </a:xfrm>
          <a:prstGeom prst="rect">
            <a:avLst/>
          </a:prstGeom>
        </p:spPr>
      </p:pic>
      <p:pic>
        <p:nvPicPr>
          <p:cNvPr id="4" name="Image 3">
            <a:extLst>
              <a:ext uri="{FF2B5EF4-FFF2-40B4-BE49-F238E27FC236}">
                <a16:creationId xmlns:a16="http://schemas.microsoft.com/office/drawing/2014/main" id="{87D10EE3-90A9-42F5-9AB2-EEF86082A5C0}"/>
              </a:ext>
            </a:extLst>
          </p:cNvPr>
          <p:cNvPicPr>
            <a:picLocks noChangeAspect="1"/>
          </p:cNvPicPr>
          <p:nvPr/>
        </p:nvPicPr>
        <p:blipFill>
          <a:blip r:embed="rId3"/>
          <a:stretch>
            <a:fillRect/>
          </a:stretch>
        </p:blipFill>
        <p:spPr>
          <a:xfrm>
            <a:off x="5266029" y="4271732"/>
            <a:ext cx="172420" cy="134937"/>
          </a:xfrm>
          <a:prstGeom prst="rect">
            <a:avLst/>
          </a:prstGeom>
        </p:spPr>
      </p:pic>
      <p:pic>
        <p:nvPicPr>
          <p:cNvPr id="5" name="Image 4">
            <a:hlinkClick r:id="rId4"/>
            <a:extLst>
              <a:ext uri="{FF2B5EF4-FFF2-40B4-BE49-F238E27FC236}">
                <a16:creationId xmlns:a16="http://schemas.microsoft.com/office/drawing/2014/main" id="{118F7B79-1CBE-437D-B53A-9DF9681C1041}"/>
              </a:ext>
            </a:extLst>
          </p:cNvPr>
          <p:cNvPicPr>
            <a:picLocks noChangeAspect="1"/>
          </p:cNvPicPr>
          <p:nvPr/>
        </p:nvPicPr>
        <p:blipFill>
          <a:blip r:embed="rId5"/>
          <a:stretch>
            <a:fillRect/>
          </a:stretch>
        </p:blipFill>
        <p:spPr>
          <a:xfrm>
            <a:off x="5170923" y="4295704"/>
            <a:ext cx="139700" cy="139700"/>
          </a:xfrm>
          <a:prstGeom prst="rect">
            <a:avLst/>
          </a:prstGeom>
        </p:spPr>
      </p:pic>
      <p:pic>
        <p:nvPicPr>
          <p:cNvPr id="6" name="Image 5">
            <a:hlinkClick r:id="rId6"/>
            <a:extLst>
              <a:ext uri="{FF2B5EF4-FFF2-40B4-BE49-F238E27FC236}">
                <a16:creationId xmlns:a16="http://schemas.microsoft.com/office/drawing/2014/main" id="{7B997BDC-5350-4BE7-AC9B-1F74DBBB00E1}"/>
              </a:ext>
            </a:extLst>
          </p:cNvPr>
          <p:cNvPicPr>
            <a:picLocks noChangeAspect="1"/>
          </p:cNvPicPr>
          <p:nvPr/>
        </p:nvPicPr>
        <p:blipFill>
          <a:blip r:embed="rId7"/>
          <a:stretch>
            <a:fillRect/>
          </a:stretch>
        </p:blipFill>
        <p:spPr>
          <a:xfrm>
            <a:off x="5438449" y="4302996"/>
            <a:ext cx="167640" cy="139700"/>
          </a:xfrm>
          <a:prstGeom prst="rect">
            <a:avLst/>
          </a:prstGeom>
        </p:spPr>
      </p:pic>
    </p:spTree>
    <p:extLst>
      <p:ext uri="{BB962C8B-B14F-4D97-AF65-F5344CB8AC3E}">
        <p14:creationId xmlns:p14="http://schemas.microsoft.com/office/powerpoint/2010/main" val="137382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7F7B3386-EDBE-AC45-970D-65420D5C2367}"/>
              </a:ext>
            </a:extLst>
          </p:cNvPr>
          <p:cNvSpPr>
            <a:spLocks noGrp="1"/>
          </p:cNvSpPr>
          <p:nvPr>
            <p:ph type="subTitle" idx="1"/>
          </p:nvPr>
        </p:nvSpPr>
        <p:spPr/>
        <p:txBody>
          <a:bodyPr/>
          <a:lstStyle/>
          <a:p>
            <a:endParaRPr lang="fr-FR"/>
          </a:p>
        </p:txBody>
      </p:sp>
      <p:sp>
        <p:nvSpPr>
          <p:cNvPr id="3" name="Espace réservé du texte 2">
            <a:extLst>
              <a:ext uri="{FF2B5EF4-FFF2-40B4-BE49-F238E27FC236}">
                <a16:creationId xmlns:a16="http://schemas.microsoft.com/office/drawing/2014/main" id="{8DCC7FAD-A4CC-314E-8C39-54EA5EBB893C}"/>
              </a:ext>
            </a:extLst>
          </p:cNvPr>
          <p:cNvSpPr>
            <a:spLocks noGrp="1"/>
          </p:cNvSpPr>
          <p:nvPr>
            <p:ph type="body" sz="quarter" idx="12"/>
          </p:nvPr>
        </p:nvSpPr>
        <p:spPr/>
        <p:txBody>
          <a:bodyPr/>
          <a:lstStyle/>
          <a:p>
            <a:endParaRPr lang="fr-FR"/>
          </a:p>
        </p:txBody>
      </p:sp>
      <p:sp>
        <p:nvSpPr>
          <p:cNvPr id="4" name="Espace réservé du texte 3">
            <a:extLst>
              <a:ext uri="{FF2B5EF4-FFF2-40B4-BE49-F238E27FC236}">
                <a16:creationId xmlns:a16="http://schemas.microsoft.com/office/drawing/2014/main" id="{6B36B58E-3B45-C947-9E48-057EB0EAD811}"/>
              </a:ext>
            </a:extLst>
          </p:cNvPr>
          <p:cNvSpPr>
            <a:spLocks noGrp="1"/>
          </p:cNvSpPr>
          <p:nvPr>
            <p:ph type="body" sz="quarter" idx="13"/>
          </p:nvPr>
        </p:nvSpPr>
        <p:spPr/>
        <p:txBody>
          <a:bodyPr/>
          <a:lstStyle/>
          <a:p>
            <a:r>
              <a:rPr lang="fr-FR"/>
              <a:t>PRESENTATION</a:t>
            </a:r>
          </a:p>
        </p:txBody>
      </p:sp>
    </p:spTree>
    <p:extLst>
      <p:ext uri="{BB962C8B-B14F-4D97-AF65-F5344CB8AC3E}">
        <p14:creationId xmlns:p14="http://schemas.microsoft.com/office/powerpoint/2010/main" val="50729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5242C-7413-8D4D-A61C-85E90AC41A55}"/>
              </a:ext>
            </a:extLst>
          </p:cNvPr>
          <p:cNvSpPr>
            <a:spLocks noGrp="1"/>
          </p:cNvSpPr>
          <p:nvPr>
            <p:ph type="title"/>
          </p:nvPr>
        </p:nvSpPr>
        <p:spPr>
          <a:xfrm>
            <a:off x="308225" y="477983"/>
            <a:ext cx="10068673" cy="281295"/>
          </a:xfrm>
        </p:spPr>
        <p:txBody>
          <a:bodyPr/>
          <a:lstStyle/>
          <a:p>
            <a:r>
              <a:rPr lang="fr-FR" sz="1400" b="1" err="1"/>
              <a:t>Presentation</a:t>
            </a:r>
            <a:endParaRPr lang="fr-FR" sz="1400" b="1"/>
          </a:p>
        </p:txBody>
      </p:sp>
      <p:sp>
        <p:nvSpPr>
          <p:cNvPr id="3" name="Espace réservé du pied de page 2">
            <a:extLst>
              <a:ext uri="{FF2B5EF4-FFF2-40B4-BE49-F238E27FC236}">
                <a16:creationId xmlns:a16="http://schemas.microsoft.com/office/drawing/2014/main" id="{ED2F7121-F345-3646-9193-00F52F3527B7}"/>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2D1FE4C6-551E-8241-8DE1-AB70B499AC46}"/>
              </a:ext>
            </a:extLst>
          </p:cNvPr>
          <p:cNvSpPr>
            <a:spLocks noGrp="1"/>
          </p:cNvSpPr>
          <p:nvPr>
            <p:ph type="sldNum" sz="quarter" idx="11"/>
          </p:nvPr>
        </p:nvSpPr>
        <p:spPr/>
        <p:txBody>
          <a:bodyPr/>
          <a:lstStyle/>
          <a:p>
            <a:fld id="{9CC08DF0-E4FC-4048-9922-345C386479E3}" type="slidenum">
              <a:rPr lang="fr-FR" smtClean="0"/>
              <a:pPr/>
              <a:t>5</a:t>
            </a:fld>
            <a:endParaRPr lang="fr-FR"/>
          </a:p>
        </p:txBody>
      </p:sp>
      <p:sp>
        <p:nvSpPr>
          <p:cNvPr id="5" name="Espace réservé du texte 4">
            <a:extLst>
              <a:ext uri="{FF2B5EF4-FFF2-40B4-BE49-F238E27FC236}">
                <a16:creationId xmlns:a16="http://schemas.microsoft.com/office/drawing/2014/main" id="{BC92B640-1BC0-6A4D-A120-1CA2DF98AF42}"/>
              </a:ext>
            </a:extLst>
          </p:cNvPr>
          <p:cNvSpPr>
            <a:spLocks noGrp="1"/>
          </p:cNvSpPr>
          <p:nvPr>
            <p:ph type="body" sz="quarter" idx="12"/>
          </p:nvPr>
        </p:nvSpPr>
        <p:spPr>
          <a:xfrm>
            <a:off x="311149" y="1311143"/>
            <a:ext cx="10069513" cy="5422166"/>
          </a:xfrm>
        </p:spPr>
        <p:txBody>
          <a:bodyPr/>
          <a:lstStyle/>
          <a:p>
            <a:pPr algn="just">
              <a:lnSpc>
                <a:spcPct val="107000"/>
              </a:lnSpc>
              <a:spcBef>
                <a:spcPts val="600"/>
              </a:spcBef>
              <a:spcAft>
                <a:spcPts val="600"/>
              </a:spcAft>
            </a:pPr>
            <a:r>
              <a:rPr lang="fr-FR" sz="1400">
                <a:solidFill>
                  <a:srgbClr val="142046"/>
                </a:solidFill>
                <a:effectLst/>
                <a:latin typeface="+mj-lt"/>
                <a:ea typeface="Calibri" panose="020F0502020204030204" pitchFamily="34" charset="0"/>
                <a:cs typeface="Times New Roman" panose="02020603050405020304" pitchFamily="18" charset="0"/>
              </a:rPr>
              <a:t>Les avocats du Cabinet Bignon Lebray élaborent et dispensent des sessions de formation à l’attention des clients du cabinet. </a:t>
            </a:r>
          </a:p>
          <a:p>
            <a:pPr algn="just">
              <a:lnSpc>
                <a:spcPct val="107000"/>
              </a:lnSpc>
              <a:spcBef>
                <a:spcPts val="600"/>
              </a:spcBef>
              <a:spcAft>
                <a:spcPts val="600"/>
              </a:spcAft>
            </a:pPr>
            <a:r>
              <a:rPr lang="fr-FR" sz="1400">
                <a:solidFill>
                  <a:srgbClr val="142046"/>
                </a:solidFill>
                <a:effectLst/>
                <a:latin typeface="+mj-lt"/>
                <a:ea typeface="Calibri" panose="020F0502020204030204" pitchFamily="34" charset="0"/>
                <a:cs typeface="Times New Roman" panose="02020603050405020304" pitchFamily="18" charset="0"/>
              </a:rPr>
              <a:t>Le cabinet dispose de la qualité d’organisme de formation sous le numéro d’agrément 11752806175. </a:t>
            </a:r>
          </a:p>
          <a:p>
            <a:pPr algn="just">
              <a:lnSpc>
                <a:spcPct val="107000"/>
              </a:lnSpc>
              <a:spcBef>
                <a:spcPts val="600"/>
              </a:spcBef>
              <a:spcAft>
                <a:spcPts val="600"/>
              </a:spcAft>
            </a:pPr>
            <a:r>
              <a:rPr lang="fr-FR" sz="1400">
                <a:solidFill>
                  <a:srgbClr val="142046"/>
                </a:solidFill>
                <a:effectLst/>
                <a:latin typeface="+mj-lt"/>
                <a:ea typeface="Calibri" panose="020F0502020204030204" pitchFamily="34" charset="0"/>
                <a:cs typeface="Times New Roman" panose="02020603050405020304" pitchFamily="18" charset="0"/>
              </a:rPr>
              <a:t>Ces sessions de formation abordent différents thèmes qui recouvrent nos domaines d’intervention en droit des affaires. Elles sont animées par les avocats du cabinet dans chacune de leurs spécialités et permettent ainsi d’aborder les thèmes avec une réelle expertise technique et maîtrise pédagogique du sujet.</a:t>
            </a:r>
          </a:p>
          <a:p>
            <a:pPr algn="just">
              <a:lnSpc>
                <a:spcPct val="107000"/>
              </a:lnSpc>
              <a:spcBef>
                <a:spcPts val="600"/>
              </a:spcBef>
              <a:spcAft>
                <a:spcPts val="600"/>
              </a:spcAft>
            </a:pPr>
            <a:r>
              <a:rPr lang="fr-FR" sz="1400">
                <a:solidFill>
                  <a:srgbClr val="142046"/>
                </a:solidFill>
                <a:effectLst/>
                <a:latin typeface="+mj-lt"/>
                <a:ea typeface="Calibri" panose="020F0502020204030204" pitchFamily="34" charset="0"/>
                <a:cs typeface="Times New Roman" panose="02020603050405020304" pitchFamily="18" charset="0"/>
              </a:rPr>
              <a:t>Chacune des formations est dispensée sur la base d’un support pédagogique élaboré par les avocats assurant la formation et remis à chaque participant, comprenant les textes et décisions de jurisprudence applicables au sujet traité.</a:t>
            </a:r>
          </a:p>
          <a:p>
            <a:pPr algn="just">
              <a:lnSpc>
                <a:spcPct val="107000"/>
              </a:lnSpc>
              <a:spcBef>
                <a:spcPts val="600"/>
              </a:spcBef>
              <a:spcAft>
                <a:spcPts val="600"/>
              </a:spcAft>
            </a:pPr>
            <a:r>
              <a:rPr lang="fr-FR" sz="1400">
                <a:solidFill>
                  <a:srgbClr val="142046"/>
                </a:solidFill>
                <a:effectLst/>
                <a:latin typeface="+mj-lt"/>
                <a:ea typeface="Calibri" panose="020F0502020204030204" pitchFamily="34" charset="0"/>
                <a:cs typeface="Times New Roman" panose="02020603050405020304" pitchFamily="18" charset="0"/>
              </a:rPr>
              <a:t>Toutes les formations se veulent interactives afin de répondre précisément aux préoccupations des participants et leur permettre, à l’issue de la session, de mettre en pratique les informations qu’ils ont reçues.</a:t>
            </a:r>
          </a:p>
          <a:p>
            <a:pPr algn="just">
              <a:lnSpc>
                <a:spcPct val="107000"/>
              </a:lnSpc>
              <a:spcBef>
                <a:spcPts val="600"/>
              </a:spcBef>
              <a:spcAft>
                <a:spcPts val="600"/>
              </a:spcAft>
            </a:pPr>
            <a:r>
              <a:rPr lang="fr-FR" sz="1400">
                <a:solidFill>
                  <a:srgbClr val="142046"/>
                </a:solidFill>
                <a:effectLst/>
                <a:latin typeface="+mj-lt"/>
                <a:ea typeface="Calibri" panose="020F0502020204030204" pitchFamily="34" charset="0"/>
                <a:cs typeface="Times New Roman" panose="02020603050405020304" pitchFamily="18" charset="0"/>
              </a:rPr>
              <a:t>La durée des formations est variable, entre 2 heures et une journée entière, selon le sujet et la demande des clients.</a:t>
            </a:r>
          </a:p>
          <a:p>
            <a:pPr algn="just">
              <a:lnSpc>
                <a:spcPct val="107000"/>
              </a:lnSpc>
              <a:spcBef>
                <a:spcPts val="600"/>
              </a:spcBef>
              <a:spcAft>
                <a:spcPts val="600"/>
              </a:spcAft>
            </a:pPr>
            <a:r>
              <a:rPr lang="fr-FR" sz="1400">
                <a:latin typeface="+mj-lt"/>
                <a:cs typeface="Times New Roman" panose="02020603050405020304" pitchFamily="18" charset="0"/>
              </a:rPr>
              <a:t>Ces sessions peuvent être dispensées dans les locaux de Bignon Lebray, ou dans les locaux des clients, dans toute la France.</a:t>
            </a:r>
          </a:p>
          <a:p>
            <a:pPr algn="just">
              <a:lnSpc>
                <a:spcPct val="107000"/>
              </a:lnSpc>
              <a:spcBef>
                <a:spcPts val="0"/>
              </a:spcBef>
            </a:pPr>
            <a:endParaRPr lang="fr-FR" sz="1400">
              <a:solidFill>
                <a:srgbClr val="142046"/>
              </a:solidFill>
              <a:effectLst/>
              <a:latin typeface="+mj-lt"/>
              <a:ea typeface="Calibri" panose="020F0502020204030204" pitchFamily="34" charset="0"/>
              <a:cs typeface="Times New Roman" panose="02020603050405020304" pitchFamily="18" charset="0"/>
            </a:endParaRPr>
          </a:p>
          <a:p>
            <a:pPr>
              <a:spcBef>
                <a:spcPts val="0"/>
              </a:spcBef>
            </a:pPr>
            <a:endParaRPr lang="fr-FR" sz="1400">
              <a:latin typeface="+mj-lt"/>
            </a:endParaRPr>
          </a:p>
        </p:txBody>
      </p:sp>
    </p:spTree>
    <p:extLst>
      <p:ext uri="{BB962C8B-B14F-4D97-AF65-F5344CB8AC3E}">
        <p14:creationId xmlns:p14="http://schemas.microsoft.com/office/powerpoint/2010/main" val="171199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DCC7FAD-A4CC-314E-8C39-54EA5EBB893C}"/>
              </a:ext>
            </a:extLst>
          </p:cNvPr>
          <p:cNvSpPr>
            <a:spLocks noGrp="1"/>
          </p:cNvSpPr>
          <p:nvPr>
            <p:ph type="body" sz="quarter" idx="12"/>
          </p:nvPr>
        </p:nvSpPr>
        <p:spPr/>
        <p:txBody>
          <a:bodyPr/>
          <a:lstStyle/>
          <a:p>
            <a:r>
              <a:rPr lang="fr-FR"/>
              <a:t>1</a:t>
            </a:r>
          </a:p>
        </p:txBody>
      </p:sp>
      <p:sp>
        <p:nvSpPr>
          <p:cNvPr id="2" name="Espace réservé du texte 1">
            <a:extLst>
              <a:ext uri="{FF2B5EF4-FFF2-40B4-BE49-F238E27FC236}">
                <a16:creationId xmlns:a16="http://schemas.microsoft.com/office/drawing/2014/main" id="{FB032E9E-A629-7C4C-A538-3DFF3846419B}"/>
              </a:ext>
            </a:extLst>
          </p:cNvPr>
          <p:cNvSpPr>
            <a:spLocks noGrp="1"/>
          </p:cNvSpPr>
          <p:nvPr>
            <p:ph type="body" sz="quarter" idx="13"/>
          </p:nvPr>
        </p:nvSpPr>
        <p:spPr>
          <a:xfrm>
            <a:off x="3727054" y="3778283"/>
            <a:ext cx="3465864" cy="1717353"/>
          </a:xfrm>
        </p:spPr>
        <p:txBody>
          <a:bodyPr/>
          <a:lstStyle/>
          <a:p>
            <a:pPr>
              <a:lnSpc>
                <a:spcPct val="107000"/>
              </a:lnSpc>
              <a:spcBef>
                <a:spcPts val="1200"/>
              </a:spcBef>
            </a:pPr>
            <a:r>
              <a:rPr lang="fr-FR" sz="2800" b="1" kern="0">
                <a:solidFill>
                  <a:srgbClr val="FF1F31"/>
                </a:solidFill>
                <a:effectLst/>
                <a:latin typeface="Beausite Grand Regular"/>
                <a:ea typeface="Times New Roman" panose="02020603050405020304" pitchFamily="18" charset="0"/>
                <a:cs typeface="Times New Roman" panose="02020603050405020304" pitchFamily="18" charset="0"/>
              </a:rPr>
              <a:t>Fusions-acquisitions</a:t>
            </a:r>
          </a:p>
          <a:p>
            <a:pPr>
              <a:lnSpc>
                <a:spcPct val="107000"/>
              </a:lnSpc>
              <a:spcAft>
                <a:spcPts val="800"/>
              </a:spcAft>
            </a:pPr>
            <a:r>
              <a:rPr lang="fr-FR" sz="2800" b="1">
                <a:solidFill>
                  <a:srgbClr val="FF1F31"/>
                </a:solidFill>
                <a:effectLst/>
                <a:latin typeface="Beausite Grand Regular"/>
                <a:ea typeface="Times New Roman" panose="02020603050405020304" pitchFamily="18" charset="0"/>
                <a:cs typeface="Times New Roman" panose="02020603050405020304" pitchFamily="18" charset="0"/>
              </a:rPr>
              <a:t>&amp; </a:t>
            </a:r>
            <a:r>
              <a:rPr lang="fr-FR" sz="2800" b="1" err="1">
                <a:solidFill>
                  <a:srgbClr val="FF1F31"/>
                </a:solidFill>
                <a:effectLst/>
                <a:latin typeface="Beausite Grand Regular"/>
                <a:ea typeface="Times New Roman" panose="02020603050405020304" pitchFamily="18" charset="0"/>
                <a:cs typeface="Times New Roman" panose="02020603050405020304" pitchFamily="18" charset="0"/>
              </a:rPr>
              <a:t>Private</a:t>
            </a:r>
            <a:r>
              <a:rPr lang="fr-FR" sz="2800" b="1">
                <a:solidFill>
                  <a:srgbClr val="FF1F31"/>
                </a:solidFill>
                <a:effectLst/>
                <a:latin typeface="Beausite Grand Regular"/>
                <a:ea typeface="Times New Roman" panose="02020603050405020304" pitchFamily="18" charset="0"/>
                <a:cs typeface="Times New Roman" panose="02020603050405020304" pitchFamily="18" charset="0"/>
              </a:rPr>
              <a:t> </a:t>
            </a:r>
            <a:r>
              <a:rPr lang="fr-FR" sz="2800" b="1" err="1">
                <a:solidFill>
                  <a:srgbClr val="FF1F31"/>
                </a:solidFill>
                <a:effectLst/>
                <a:latin typeface="Beausite Grand Regular"/>
                <a:ea typeface="Times New Roman" panose="02020603050405020304" pitchFamily="18" charset="0"/>
                <a:cs typeface="Times New Roman" panose="02020603050405020304" pitchFamily="18" charset="0"/>
              </a:rPr>
              <a:t>Equity</a:t>
            </a:r>
            <a:endParaRPr lang="fr-FR" sz="2800">
              <a:solidFill>
                <a:srgbClr val="142046"/>
              </a:solidFill>
              <a:effectLst/>
              <a:latin typeface="Beausite Grand Regular"/>
              <a:ea typeface="Calibri" panose="020F0502020204030204" pitchFamily="34" charset="0"/>
              <a:cs typeface="Times New Roman" panose="02020603050405020304" pitchFamily="18" charset="0"/>
            </a:endParaRPr>
          </a:p>
          <a:p>
            <a:endParaRPr lang="fr-FR"/>
          </a:p>
        </p:txBody>
      </p:sp>
    </p:spTree>
    <p:extLst>
      <p:ext uri="{BB962C8B-B14F-4D97-AF65-F5344CB8AC3E}">
        <p14:creationId xmlns:p14="http://schemas.microsoft.com/office/powerpoint/2010/main" val="38249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latin typeface="Beausite Grand Regular"/>
                <a:cs typeface="Times New Roman" panose="02020603050405020304" pitchFamily="18" charset="0"/>
              </a:rPr>
              <a:t>FUSIONS-ACQUISITIONS &amp; PRIVATE EQUITY</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7</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1009115"/>
            <a:ext cx="9464098" cy="577915"/>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GARANTIE D’ACTIF ET DE PASSIF : COMMENT SE COUVRIR D’UNE INSOLVABILITE DU GARANT ?</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232202"/>
          </a:xfrm>
          <a:prstGeom prst="rect">
            <a:avLst/>
          </a:prstGeom>
          <a:noFill/>
        </p:spPr>
        <p:txBody>
          <a:bodyPr wrap="square" rtlCol="0">
            <a:spAutoFit/>
          </a:bodyPr>
          <a:lstStyle/>
          <a:p>
            <a:pPr algn="just">
              <a:lnSpc>
                <a:spcPct val="107000"/>
              </a:lnSpc>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Identifier les principales zones de risques lors de la négociation d’une garantie d’actif et de passif</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Choisir les techniques de « garantie de la garantie » appropriées</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les bons leviers de négociation</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ffectLst/>
              <a:ea typeface="Calibri" panose="020F0502020204030204" pitchFamily="34" charset="0"/>
              <a:cs typeface="Times New Roman" panose="02020603050405020304" pitchFamily="18" charset="0"/>
            </a:endParaRPr>
          </a:p>
          <a:p>
            <a:pPr lvl="0">
              <a:lnSpc>
                <a:spcPct val="107000"/>
              </a:lnSpc>
              <a:spcAft>
                <a:spcPts val="800"/>
              </a:spcAft>
              <a:buClr>
                <a:srgbClr val="FF0000"/>
              </a:buClr>
              <a:buSzPts val="800"/>
            </a:pPr>
            <a:r>
              <a:rPr lang="fr-FR" sz="1200" b="1">
                <a:solidFill>
                  <a:srgbClr val="0000BD"/>
                </a:solidFill>
                <a:cs typeface="Times New Roman" panose="02020603050405020304" pitchFamily="18" charset="0"/>
              </a:rPr>
              <a:t>Public</a:t>
            </a:r>
          </a:p>
          <a:p>
            <a:pPr algn="just">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financiers, directeurs généraux, directeurs d’investissement de société de gestion de fonds d’investissement</a:t>
            </a:r>
          </a:p>
          <a:p>
            <a:pPr algn="just">
              <a:lnSpc>
                <a:spcPct val="107000"/>
              </a:lnSpc>
              <a:spcAft>
                <a:spcPts val="800"/>
              </a:spcAft>
            </a:pPr>
            <a:endParaRPr lang="fr-FR" sz="1200">
              <a:solidFill>
                <a:srgbClr val="142046"/>
              </a:solidFill>
              <a:ea typeface="Calibri" panose="020F0502020204030204" pitchFamily="34" charset="0"/>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gn="just">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3351174"/>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prévention des risques d’inexécution</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 cas de la levée de fonds sans cas out pour le gérant</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garanties bancaires</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Les assurances de garantie d’actif et de passif</a:t>
            </a:r>
          </a:p>
          <a:p>
            <a:pPr lvl="0">
              <a:lnSpc>
                <a:spcPct val="107000"/>
              </a:lnSpc>
              <a:spcAft>
                <a:spcPts val="800"/>
              </a:spcAft>
              <a:buClr>
                <a:srgbClr val="FF0000"/>
              </a:buClr>
              <a:buSzPts val="800"/>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ffectLst/>
              <a:ea typeface="Calibri" panose="020F0502020204030204" pitchFamily="34" charset="0"/>
              <a:cs typeface="Times New Roman" panose="02020603050405020304" pitchFamily="18" charset="0"/>
            </a:endParaRPr>
          </a:p>
          <a:p>
            <a:pPr>
              <a:lnSpc>
                <a:spcPct val="107000"/>
              </a:lnSpc>
            </a:pPr>
            <a:r>
              <a:rPr lang="fr-FR" sz="1200">
                <a:solidFill>
                  <a:srgbClr val="142046"/>
                </a:solidFill>
                <a:effectLst/>
                <a:ea typeface="Calibri" panose="020F0502020204030204" pitchFamily="34" charset="0"/>
                <a:cs typeface="Times New Roman" panose="02020603050405020304" pitchFamily="18" charset="0"/>
              </a:rPr>
              <a:t> </a:t>
            </a:r>
          </a:p>
          <a:p>
            <a:endParaRPr lang="fr-FR" sz="1100"/>
          </a:p>
        </p:txBody>
      </p:sp>
    </p:spTree>
    <p:extLst>
      <p:ext uri="{BB962C8B-B14F-4D97-AF65-F5344CB8AC3E}">
        <p14:creationId xmlns:p14="http://schemas.microsoft.com/office/powerpoint/2010/main" val="394529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latin typeface="Beausite Grand Regular"/>
                <a:cs typeface="Times New Roman" panose="02020603050405020304" pitchFamily="18" charset="0"/>
              </a:rPr>
              <a:t>FUSIONS-ACQUISITIONS &amp; PRIVATE EQUITY</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8</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996288"/>
            <a:ext cx="9464098" cy="577915"/>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LES POINTS CLES POUR CONDUIRE UNE LEVEE DE FONDS</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4467377"/>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Savoir structurer et négocier la réalisation d’une levée de fonds dans une société cible</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Gérer et anticiper les raisons avec les </a:t>
            </a:r>
            <a:r>
              <a:rPr lang="fr-FR" sz="1200" err="1">
                <a:solidFill>
                  <a:srgbClr val="142046"/>
                </a:solidFill>
                <a:effectLst/>
                <a:ea typeface="Calibri" panose="020F0502020204030204" pitchFamily="34" charset="0"/>
                <a:cs typeface="Times New Roman" panose="02020603050405020304" pitchFamily="18" charset="0"/>
              </a:rPr>
              <a:t>co</a:t>
            </a:r>
            <a:r>
              <a:rPr lang="fr-FR" sz="1200">
                <a:solidFill>
                  <a:srgbClr val="142046"/>
                </a:solidFill>
                <a:effectLst/>
                <a:ea typeface="Calibri" panose="020F0502020204030204" pitchFamily="34" charset="0"/>
                <a:cs typeface="Times New Roman" panose="02020603050405020304" pitchFamily="18" charset="0"/>
              </a:rPr>
              <a:t>-investisseurs</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Connaître les bonnes pratiques du métier</a:t>
            </a:r>
          </a:p>
          <a:p>
            <a:pPr algn="just">
              <a:lnSpc>
                <a:spcPct val="107000"/>
              </a:lnSpc>
              <a:spcAft>
                <a:spcPts val="800"/>
              </a:spcAft>
            </a:pPr>
            <a:endParaRPr lang="fr-FR" sz="1200">
              <a:solidFill>
                <a:srgbClr val="142046"/>
              </a:solidFill>
              <a:ea typeface="Calibri" panose="020F0502020204030204" pitchFamily="34" charset="0"/>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algn="just">
              <a:lnSpc>
                <a:spcPct val="107000"/>
              </a:lnSpc>
              <a:spcBef>
                <a:spcPts val="1800"/>
              </a:spcBef>
              <a:spcAft>
                <a:spcPts val="800"/>
              </a:spcAft>
            </a:pPr>
            <a:r>
              <a:rPr lang="fr-FR" sz="1200" b="1">
                <a:solidFill>
                  <a:srgbClr val="0000BD"/>
                </a:solidFill>
                <a:cs typeface="Times New Roman" panose="02020603050405020304" pitchFamily="18" charset="0"/>
              </a:rPr>
              <a:t>Public</a:t>
            </a: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Chargés ou directeurs d’investissement, juristes de société de gestion de fonds de capital risque</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3343608"/>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Rappel des fondamentaux du capital-investissement</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La place du capital-risque dans la classe d’actifs qui constitue le capital-investissement</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Le process à mettre en place et le rôle de la lettre d’intention ou du </a:t>
            </a:r>
            <a:r>
              <a:rPr lang="fr-FR" sz="1200" err="1">
                <a:solidFill>
                  <a:srgbClr val="142046"/>
                </a:solidFill>
                <a:effectLst/>
                <a:ea typeface="Calibri" panose="020F0502020204030204" pitchFamily="34" charset="0"/>
                <a:cs typeface="Times New Roman" panose="02020603050405020304" pitchFamily="18" charset="0"/>
              </a:rPr>
              <a:t>term</a:t>
            </a:r>
            <a:r>
              <a:rPr lang="fr-FR" sz="1200">
                <a:solidFill>
                  <a:srgbClr val="142046"/>
                </a:solidFill>
                <a:effectLst/>
                <a:ea typeface="Calibri" panose="020F0502020204030204" pitchFamily="34" charset="0"/>
                <a:cs typeface="Times New Roman" panose="02020603050405020304" pitchFamily="18" charset="0"/>
              </a:rPr>
              <a:t> </a:t>
            </a:r>
            <a:r>
              <a:rPr lang="fr-FR" sz="1200" err="1">
                <a:solidFill>
                  <a:srgbClr val="142046"/>
                </a:solidFill>
                <a:effectLst/>
                <a:ea typeface="Calibri" panose="020F0502020204030204" pitchFamily="34" charset="0"/>
                <a:cs typeface="Times New Roman" panose="02020603050405020304" pitchFamily="18" charset="0"/>
              </a:rPr>
              <a:t>sheet</a:t>
            </a:r>
            <a:r>
              <a:rPr lang="fr-FR" sz="1200">
                <a:solidFill>
                  <a:srgbClr val="142046"/>
                </a:solidFill>
                <a:effectLst/>
                <a:ea typeface="Calibri" panose="020F0502020204030204" pitchFamily="34" charset="0"/>
                <a:cs typeface="Times New Roman" panose="02020603050405020304" pitchFamily="18" charset="0"/>
              </a:rPr>
              <a:t> d’investissement</a:t>
            </a:r>
          </a:p>
          <a:p>
            <a:pPr>
              <a:lnSpc>
                <a:spcPct val="107000"/>
              </a:lnSpc>
            </a:pPr>
            <a:r>
              <a:rPr lang="fr-FR" sz="1200">
                <a:solidFill>
                  <a:srgbClr val="142046"/>
                </a:solidFill>
                <a:effectLst/>
                <a:ea typeface="Calibri" panose="020F0502020204030204" pitchFamily="34" charset="0"/>
                <a:cs typeface="Times New Roman" panose="02020603050405020304" pitchFamily="18" charset="0"/>
              </a:rPr>
              <a:t> </a:t>
            </a:r>
          </a:p>
          <a:p>
            <a:pPr>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pPr>
              <a:lnSpc>
                <a:spcPct val="107000"/>
              </a:lnSpc>
            </a:pPr>
            <a:endParaRPr lang="fr-FR" sz="1200">
              <a:solidFill>
                <a:srgbClr val="142046"/>
              </a:solidFill>
              <a:effectLst/>
              <a:ea typeface="Calibri" panose="020F0502020204030204" pitchFamily="34" charset="0"/>
              <a:cs typeface="Times New Roman" panose="02020603050405020304" pitchFamily="18" charset="0"/>
            </a:endParaRPr>
          </a:p>
          <a:p>
            <a:endParaRPr lang="fr-FR" sz="1100"/>
          </a:p>
        </p:txBody>
      </p:sp>
    </p:spTree>
    <p:extLst>
      <p:ext uri="{BB962C8B-B14F-4D97-AF65-F5344CB8AC3E}">
        <p14:creationId xmlns:p14="http://schemas.microsoft.com/office/powerpoint/2010/main" val="26464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E91B1-6023-3C4D-AB20-3462FEB38F98}"/>
              </a:ext>
            </a:extLst>
          </p:cNvPr>
          <p:cNvSpPr>
            <a:spLocks noGrp="1"/>
          </p:cNvSpPr>
          <p:nvPr>
            <p:ph type="title"/>
          </p:nvPr>
        </p:nvSpPr>
        <p:spPr>
          <a:xfrm>
            <a:off x="308225" y="468094"/>
            <a:ext cx="10068673" cy="282834"/>
          </a:xfrm>
        </p:spPr>
        <p:txBody>
          <a:bodyPr/>
          <a:lstStyle/>
          <a:p>
            <a:pPr>
              <a:lnSpc>
                <a:spcPct val="107000"/>
              </a:lnSpc>
              <a:spcAft>
                <a:spcPts val="800"/>
              </a:spcAft>
            </a:pPr>
            <a:r>
              <a:rPr lang="fr-FR" sz="1800" b="1">
                <a:solidFill>
                  <a:srgbClr val="FF1F31"/>
                </a:solidFill>
                <a:latin typeface="Beausite Grand Regular"/>
                <a:cs typeface="Times New Roman" panose="02020603050405020304" pitchFamily="18" charset="0"/>
              </a:rPr>
              <a:t>FUSIONS-ACQUISITIONS &amp; PRIVATE EQUITY</a:t>
            </a:r>
            <a:endParaRPr lang="fr-FR" sz="1800">
              <a:solidFill>
                <a:srgbClr val="142046"/>
              </a:solidFill>
              <a:effectLst/>
              <a:latin typeface="Lora" pitchFamily="2" charset="0"/>
              <a:ea typeface="Calibri" panose="020F0502020204030204" pitchFamily="34" charset="0"/>
              <a:cs typeface="Times New Roman" panose="02020603050405020304" pitchFamily="18" charset="0"/>
            </a:endParaRPr>
          </a:p>
        </p:txBody>
      </p:sp>
      <p:sp>
        <p:nvSpPr>
          <p:cNvPr id="3" name="Espace réservé du pied de page 2">
            <a:extLst>
              <a:ext uri="{FF2B5EF4-FFF2-40B4-BE49-F238E27FC236}">
                <a16:creationId xmlns:a16="http://schemas.microsoft.com/office/drawing/2014/main" id="{ABD14F41-3145-4748-92F3-191B6B67142D}"/>
              </a:ext>
            </a:extLst>
          </p:cNvPr>
          <p:cNvSpPr>
            <a:spLocks noGrp="1"/>
          </p:cNvSpPr>
          <p:nvPr>
            <p:ph type="ftr" sz="quarter" idx="10"/>
          </p:nvPr>
        </p:nvSpPr>
        <p:spPr/>
        <p:txBody>
          <a:bodyPr/>
          <a:lstStyle/>
          <a:p>
            <a:r>
              <a:rPr lang="fr-FR"/>
              <a:t>www.bignonlebray.com</a:t>
            </a:r>
          </a:p>
        </p:txBody>
      </p:sp>
      <p:sp>
        <p:nvSpPr>
          <p:cNvPr id="4" name="Espace réservé du numéro de diapositive 3">
            <a:extLst>
              <a:ext uri="{FF2B5EF4-FFF2-40B4-BE49-F238E27FC236}">
                <a16:creationId xmlns:a16="http://schemas.microsoft.com/office/drawing/2014/main" id="{BC2AC336-401C-D94D-A5B4-FEB23691EC7E}"/>
              </a:ext>
            </a:extLst>
          </p:cNvPr>
          <p:cNvSpPr>
            <a:spLocks noGrp="1"/>
          </p:cNvSpPr>
          <p:nvPr>
            <p:ph type="sldNum" sz="quarter" idx="11"/>
          </p:nvPr>
        </p:nvSpPr>
        <p:spPr/>
        <p:txBody>
          <a:bodyPr/>
          <a:lstStyle/>
          <a:p>
            <a:fld id="{9CC08DF0-E4FC-4048-9922-345C386479E3}" type="slidenum">
              <a:rPr lang="fr-FR" smtClean="0"/>
              <a:pPr/>
              <a:t>9</a:t>
            </a:fld>
            <a:endParaRPr lang="fr-FR"/>
          </a:p>
        </p:txBody>
      </p:sp>
      <p:sp>
        <p:nvSpPr>
          <p:cNvPr id="6" name="Espace réservé du texte 5">
            <a:extLst>
              <a:ext uri="{FF2B5EF4-FFF2-40B4-BE49-F238E27FC236}">
                <a16:creationId xmlns:a16="http://schemas.microsoft.com/office/drawing/2014/main" id="{F65BCDC0-01B6-084D-A55F-E9DB8DE1AE00}"/>
              </a:ext>
            </a:extLst>
          </p:cNvPr>
          <p:cNvSpPr>
            <a:spLocks noGrp="1"/>
          </p:cNvSpPr>
          <p:nvPr>
            <p:ph type="body" sz="quarter" idx="19"/>
          </p:nvPr>
        </p:nvSpPr>
        <p:spPr>
          <a:xfrm>
            <a:off x="308225" y="1037990"/>
            <a:ext cx="9464098" cy="577915"/>
          </a:xfrm>
        </p:spPr>
        <p:txBody>
          <a:bodyPr>
            <a:normAutofit fontScale="25000" lnSpcReduction="20000"/>
          </a:bodyPr>
          <a:lstStyle/>
          <a:p>
            <a:pPr>
              <a:lnSpc>
                <a:spcPct val="107000"/>
              </a:lnSpc>
              <a:spcBef>
                <a:spcPts val="200"/>
              </a:spcBef>
            </a:pPr>
            <a:r>
              <a:rPr lang="fr-FR" sz="5600" b="1">
                <a:solidFill>
                  <a:srgbClr val="142046"/>
                </a:solidFill>
                <a:latin typeface="+mn-lt"/>
                <a:cs typeface="Times New Roman" panose="02020603050405020304" pitchFamily="18" charset="0"/>
              </a:rPr>
              <a:t>RESPONSABILITE DES CAPITAL INVESTISSEURS : QUELS CONTOURS, QUELS RISQUES, QUELS OUTILS DE PREVENTION ?</a:t>
            </a:r>
          </a:p>
          <a:p>
            <a:pPr algn="just">
              <a:lnSpc>
                <a:spcPct val="107000"/>
              </a:lnSpc>
              <a:spcBef>
                <a:spcPts val="1800"/>
              </a:spcBef>
              <a:spcAft>
                <a:spcPts val="800"/>
              </a:spcAft>
            </a:pPr>
            <a:endParaRPr lang="fr-FR" sz="3600">
              <a:solidFill>
                <a:srgbClr val="142046"/>
              </a:solidFill>
              <a:latin typeface="+mn-lt"/>
              <a:cs typeface="Times New Roman" panose="02020603050405020304" pitchFamily="18" charset="0"/>
            </a:endParaRPr>
          </a:p>
          <a:p>
            <a:pPr>
              <a:lnSpc>
                <a:spcPct val="107000"/>
              </a:lnSpc>
              <a:spcBef>
                <a:spcPts val="1800"/>
              </a:spcBef>
              <a:spcAft>
                <a:spcPts val="800"/>
              </a:spcAft>
            </a:pPr>
            <a:r>
              <a:rPr lang="fr-FR" sz="1200">
                <a:solidFill>
                  <a:srgbClr val="142046"/>
                </a:solidFill>
                <a:effectLst/>
                <a:latin typeface="+mn-lt"/>
                <a:ea typeface="Calibri" panose="020F0502020204030204" pitchFamily="34" charset="0"/>
                <a:cs typeface="Times New Roman" panose="02020603050405020304" pitchFamily="18" charset="0"/>
              </a:rPr>
              <a:t>…</a:t>
            </a:r>
          </a:p>
          <a:p>
            <a:pPr indent="-400050"/>
            <a:endParaRPr lang="fr-FR" sz="1800" b="1">
              <a:solidFill>
                <a:srgbClr val="142046"/>
              </a:solidFill>
              <a:effectLst/>
              <a:latin typeface="Beausite Classic"/>
              <a:ea typeface="Times New Roman" panose="02020603050405020304" pitchFamily="18" charset="0"/>
              <a:cs typeface="Times New Roman" panose="02020603050405020304" pitchFamily="18" charset="0"/>
            </a:endParaRPr>
          </a:p>
        </p:txBody>
      </p:sp>
      <p:sp>
        <p:nvSpPr>
          <p:cNvPr id="9" name="Espace réservé du texte 5">
            <a:extLst>
              <a:ext uri="{FF2B5EF4-FFF2-40B4-BE49-F238E27FC236}">
                <a16:creationId xmlns:a16="http://schemas.microsoft.com/office/drawing/2014/main" id="{94F35D80-DEF1-1B48-AFF3-CB5753CB2694}"/>
              </a:ext>
            </a:extLst>
          </p:cNvPr>
          <p:cNvSpPr txBox="1">
            <a:spLocks/>
          </p:cNvSpPr>
          <p:nvPr/>
        </p:nvSpPr>
        <p:spPr>
          <a:xfrm>
            <a:off x="4627418" y="5902036"/>
            <a:ext cx="2235200" cy="2304349"/>
          </a:xfrm>
          <a:prstGeom prst="rect">
            <a:avLst/>
          </a:prstGeom>
        </p:spPr>
        <p:txBody>
          <a:bodyPr vert="horz" lIns="0" tIns="0" rIns="0" bIns="0" rtlCol="0">
            <a:normAutofit/>
          </a:bodyPr>
          <a:lstStyle>
            <a:lvl1pPr marL="0" indent="7938" algn="l" defTabSz="1007943" rtl="0" eaLnBrk="1" latinLnBrk="0" hangingPunct="1">
              <a:lnSpc>
                <a:spcPts val="2440"/>
              </a:lnSpc>
              <a:spcBef>
                <a:spcPts val="1102"/>
              </a:spcBef>
              <a:buFontTx/>
              <a:buNone/>
              <a:tabLst/>
              <a:defRPr lang="fr-FR" sz="2000" kern="1200" dirty="0" smtClean="0">
                <a:solidFill>
                  <a:srgbClr val="142046"/>
                </a:solidFill>
                <a:latin typeface="Baskerville" panose="02020502070401020303" pitchFamily="18" charset="0"/>
                <a:ea typeface="Baskerville" panose="02020502070401020303" pitchFamily="18" charset="0"/>
                <a:cs typeface="+mn-cs"/>
              </a:defRPr>
            </a:lvl1pPr>
            <a:lvl2pPr marL="179388" indent="-179388" algn="l" defTabSz="1007943" rtl="0" eaLnBrk="1" latinLnBrk="0" hangingPunct="1">
              <a:lnSpc>
                <a:spcPts val="2220"/>
              </a:lnSpc>
              <a:spcBef>
                <a:spcPts val="551"/>
              </a:spcBef>
              <a:buClr>
                <a:srgbClr val="FF1E2F"/>
              </a:buClr>
              <a:buFont typeface="Arial" panose="020B0604020202020204" pitchFamily="34" charset="0"/>
              <a:buChar char="•"/>
              <a:tabLst/>
              <a:defRPr lang="fr-FR" sz="1600" kern="1200" dirty="0" smtClean="0">
                <a:solidFill>
                  <a:srgbClr val="142046"/>
                </a:solidFill>
                <a:latin typeface="Corbel" panose="020B0503020204020204" pitchFamily="34" charset="0"/>
                <a:ea typeface="+mn-ea"/>
                <a:cs typeface="+mn-cs"/>
              </a:defRPr>
            </a:lvl2pPr>
            <a:lvl3pPr marL="400050" indent="-220663" algn="l" defTabSz="57150" rtl="0" eaLnBrk="1" latinLnBrk="0" hangingPunct="1">
              <a:lnSpc>
                <a:spcPts val="2360"/>
              </a:lnSpc>
              <a:spcBef>
                <a:spcPts val="551"/>
              </a:spcBef>
              <a:buClr>
                <a:srgbClr val="FF1E2F"/>
              </a:buClr>
              <a:buFont typeface="Police système Courant"/>
              <a:buChar char="—"/>
              <a:tabLst/>
              <a:defRPr lang="fr-FR" sz="1400" kern="1200" dirty="0" smtClean="0">
                <a:solidFill>
                  <a:srgbClr val="FF1E2F"/>
                </a:solidFill>
                <a:latin typeface="Corbel" panose="020B0503020204020204" pitchFamily="34" charset="0"/>
                <a:ea typeface="+mn-ea"/>
                <a:cs typeface="+mn-cs"/>
              </a:defRPr>
            </a:lvl3pPr>
            <a:lvl4pPr marL="539750" indent="-139700" algn="l" defTabSz="1007943" rtl="0" eaLnBrk="1" latinLnBrk="0" hangingPunct="1">
              <a:lnSpc>
                <a:spcPts val="1880"/>
              </a:lnSpc>
              <a:spcBef>
                <a:spcPts val="551"/>
              </a:spcBef>
              <a:buFont typeface="Arial" panose="020B0604020202020204" pitchFamily="34" charset="0"/>
              <a:buChar char="•"/>
              <a:tabLst/>
              <a:defRPr lang="fr-FR" sz="1400" kern="1200" dirty="0" smtClean="0">
                <a:solidFill>
                  <a:srgbClr val="142046"/>
                </a:solidFill>
                <a:latin typeface="Corbel" panose="020B0503020204020204" pitchFamily="34" charset="0"/>
                <a:ea typeface="+mn-ea"/>
                <a:cs typeface="+mn-cs"/>
              </a:defRPr>
            </a:lvl4pPr>
            <a:lvl5pPr marL="671513" indent="-131763" algn="l" defTabSz="1007943" rtl="0" eaLnBrk="1" latinLnBrk="0" hangingPunct="1">
              <a:lnSpc>
                <a:spcPct val="90000"/>
              </a:lnSpc>
              <a:spcBef>
                <a:spcPts val="1151"/>
              </a:spcBef>
              <a:buClr>
                <a:srgbClr val="0000BD"/>
              </a:buClr>
              <a:buFont typeface="Police système Courant"/>
              <a:buChar char="–"/>
              <a:tabLst/>
              <a:defRPr lang="en-US" sz="1300" kern="1200" dirty="0">
                <a:solidFill>
                  <a:srgbClr val="0000BD"/>
                </a:solidFill>
                <a:latin typeface="Corbel" panose="020B0503020204020204" pitchFamily="34"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25425" lvl="2" indent="-225425"/>
            <a:endParaRPr lang="fr-FR"/>
          </a:p>
        </p:txBody>
      </p:sp>
      <p:sp>
        <p:nvSpPr>
          <p:cNvPr id="13" name="ZoneTexte 12">
            <a:extLst>
              <a:ext uri="{FF2B5EF4-FFF2-40B4-BE49-F238E27FC236}">
                <a16:creationId xmlns:a16="http://schemas.microsoft.com/office/drawing/2014/main" id="{EAE49954-4E74-5791-63C2-96DD8D8DAD25}"/>
              </a:ext>
            </a:extLst>
          </p:cNvPr>
          <p:cNvSpPr txBox="1"/>
          <p:nvPr/>
        </p:nvSpPr>
        <p:spPr>
          <a:xfrm>
            <a:off x="193964" y="1819564"/>
            <a:ext cx="4433454" cy="5360442"/>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cs typeface="Times New Roman" panose="02020603050405020304" pitchFamily="18" charset="0"/>
              </a:rPr>
              <a:t>Objectifs </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Acquérir de bons réflexes</a:t>
            </a:r>
          </a:p>
          <a:p>
            <a:pPr marL="342900" lvl="0" indent="-342900">
              <a:lnSpc>
                <a:spcPct val="107000"/>
              </a:lnSpc>
              <a:buClr>
                <a:srgbClr val="FF0000"/>
              </a:buClr>
              <a:buSzPts val="800"/>
              <a:buFont typeface="Symbol" panose="05050102010706020507" pitchFamily="18" charset="2"/>
              <a:buChar char=""/>
            </a:pPr>
            <a:r>
              <a:rPr lang="fr-FR" sz="1200" err="1">
                <a:solidFill>
                  <a:srgbClr val="142046"/>
                </a:solidFill>
                <a:effectLst/>
                <a:ea typeface="Calibri" panose="020F0502020204030204" pitchFamily="34" charset="0"/>
                <a:cs typeface="Times New Roman" panose="02020603050405020304" pitchFamily="18" charset="0"/>
              </a:rPr>
              <a:t>Etre</a:t>
            </a:r>
            <a:r>
              <a:rPr lang="fr-FR" sz="1200">
                <a:solidFill>
                  <a:srgbClr val="142046"/>
                </a:solidFill>
                <a:effectLst/>
                <a:ea typeface="Calibri" panose="020F0502020204030204" pitchFamily="34" charset="0"/>
                <a:cs typeface="Times New Roman" panose="02020603050405020304" pitchFamily="18" charset="0"/>
              </a:rPr>
              <a:t> capables d’identifier les situations dangereuses</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Adopter les comportements adéquats</a:t>
            </a:r>
          </a:p>
          <a:p>
            <a:pPr algn="just">
              <a:lnSpc>
                <a:spcPct val="107000"/>
              </a:lnSpc>
              <a:spcBef>
                <a:spcPts val="1800"/>
              </a:spcBef>
              <a:spcAft>
                <a:spcPts val="800"/>
              </a:spcAft>
            </a:pPr>
            <a:r>
              <a:rPr lang="fr-FR" sz="1200" b="1">
                <a:solidFill>
                  <a:srgbClr val="0000BD"/>
                </a:solidFill>
                <a:cs typeface="Times New Roman" panose="02020603050405020304" pitchFamily="18" charset="0"/>
              </a:rPr>
              <a:t>Public</a:t>
            </a:r>
          </a:p>
          <a:p>
            <a:pPr>
              <a:lnSpc>
                <a:spcPct val="107000"/>
              </a:lnSpc>
              <a:spcAft>
                <a:spcPts val="800"/>
              </a:spcAft>
            </a:pPr>
            <a:r>
              <a:rPr lang="fr-FR" sz="1200">
                <a:solidFill>
                  <a:srgbClr val="142046"/>
                </a:solidFill>
                <a:effectLst/>
                <a:ea typeface="Calibri" panose="020F0502020204030204" pitchFamily="34" charset="0"/>
                <a:cs typeface="Times New Roman" panose="02020603050405020304" pitchFamily="18" charset="0"/>
              </a:rPr>
              <a:t>Directeurs d’investissement ou juristes de société de gestion de fonds d’investissement</a:t>
            </a:r>
          </a:p>
          <a:p>
            <a:pPr>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fr-FR" sz="1200" b="1">
                <a:solidFill>
                  <a:srgbClr val="0000BD"/>
                </a:solidFill>
                <a:cs typeface="Times New Roman" panose="02020603050405020304" pitchFamily="18" charset="0"/>
              </a:rPr>
              <a:t>Informations pratiques</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Durée de la formation : 4h</a:t>
            </a:r>
          </a:p>
          <a:p>
            <a:pPr marL="342900" lvl="0" indent="-342900">
              <a:lnSpc>
                <a:spcPct val="107000"/>
              </a:lnSpc>
              <a:buClr>
                <a:srgbClr val="FF0000"/>
              </a:buClr>
              <a:buSzPts val="800"/>
              <a:buFont typeface="Symbol" panose="05050102010706020507" pitchFamily="18" charset="2"/>
              <a:buChar char=""/>
            </a:pPr>
            <a:r>
              <a:rPr lang="fr-FR" sz="1200">
                <a:solidFill>
                  <a:srgbClr val="142046"/>
                </a:solidFill>
                <a:ea typeface="Calibri" panose="020F0502020204030204" pitchFamily="34" charset="0"/>
                <a:cs typeface="Times New Roman" panose="02020603050405020304" pitchFamily="18" charset="0"/>
              </a:rPr>
              <a:t>Nombre de participants maximum : 15</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Coût de la formation :  2500 € HT </a:t>
            </a:r>
          </a:p>
          <a:p>
            <a:pPr marL="342900" lvl="0" indent="-342900">
              <a:lnSpc>
                <a:spcPct val="107000"/>
              </a:lnSpc>
              <a:spcAft>
                <a:spcPts val="800"/>
              </a:spcAft>
              <a:buClr>
                <a:srgbClr val="FF0000"/>
              </a:buClr>
              <a:buSzPts val="800"/>
              <a:buFont typeface="Symbol" panose="05050102010706020507" pitchFamily="18" charset="2"/>
              <a:buChar char=""/>
            </a:pPr>
            <a:endParaRPr lang="fr-FR" sz="1200">
              <a:solidFill>
                <a:srgbClr val="142046"/>
              </a:solidFill>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Prérequis</a:t>
            </a:r>
          </a:p>
          <a:p>
            <a:pPr>
              <a:lnSpc>
                <a:spcPct val="107000"/>
              </a:lnSpc>
            </a:pPr>
            <a:r>
              <a:rPr lang="fr-FR" sz="1200">
                <a:solidFill>
                  <a:srgbClr val="142046"/>
                </a:solidFill>
                <a:cs typeface="Times New Roman" panose="02020603050405020304" pitchFamily="18" charset="0"/>
              </a:rPr>
              <a:t>Aucun prérequis</a:t>
            </a:r>
          </a:p>
          <a:p>
            <a:pPr>
              <a:lnSpc>
                <a:spcPct val="107000"/>
              </a:lnSpc>
              <a:spcAft>
                <a:spcPts val="800"/>
              </a:spcAft>
            </a:pPr>
            <a:endParaRPr lang="fr-FR" sz="1200">
              <a:solidFill>
                <a:srgbClr val="142046"/>
              </a:solidFill>
              <a:effectLst/>
              <a:ea typeface="Calibri" panose="020F0502020204030204" pitchFamily="34" charset="0"/>
              <a:cs typeface="Times New Roman" panose="02020603050405020304" pitchFamily="18" charset="0"/>
            </a:endParaRPr>
          </a:p>
          <a:p>
            <a:pPr algn="just">
              <a:lnSpc>
                <a:spcPct val="107000"/>
              </a:lnSpc>
            </a:pPr>
            <a:r>
              <a:rPr lang="fr-FR" sz="1200" b="1">
                <a:solidFill>
                  <a:srgbClr val="0000BD"/>
                </a:solidFill>
                <a:cs typeface="Times New Roman" panose="02020603050405020304" pitchFamily="18" charset="0"/>
              </a:rPr>
              <a:t>Contact</a:t>
            </a:r>
          </a:p>
          <a:p>
            <a:pPr>
              <a:lnSpc>
                <a:spcPct val="107000"/>
              </a:lnSpc>
            </a:pPr>
            <a:r>
              <a:rPr lang="fr-FR" sz="1200">
                <a:solidFill>
                  <a:srgbClr val="142046"/>
                </a:solidFill>
                <a:cs typeface="Times New Roman" panose="02020603050405020304" pitchFamily="18" charset="0"/>
              </a:rPr>
              <a:t>Equipe Formation</a:t>
            </a:r>
          </a:p>
          <a:p>
            <a:pPr>
              <a:lnSpc>
                <a:spcPct val="107000"/>
              </a:lnSpc>
            </a:pPr>
            <a:r>
              <a:rPr lang="fr-FR" sz="1200">
                <a:solidFill>
                  <a:srgbClr val="142046"/>
                </a:solidFill>
                <a:cs typeface="Times New Roman" panose="02020603050405020304" pitchFamily="18" charset="0"/>
              </a:rPr>
              <a:t>+33 1 44 17 17 44</a:t>
            </a:r>
          </a:p>
          <a:p>
            <a:pPr>
              <a:lnSpc>
                <a:spcPct val="107000"/>
              </a:lnSpc>
            </a:pPr>
            <a:r>
              <a:rPr lang="fr-FR" sz="1200" u="sng">
                <a:solidFill>
                  <a:srgbClr val="142046"/>
                </a:solidFill>
                <a:ea typeface="Times New Roman" panose="02020603050405020304" pitchFamily="18" charset="0"/>
                <a:cs typeface="Times New Roman" panose="02020603050405020304" pitchFamily="18" charset="0"/>
                <a:hlinkClick r:id="rId2"/>
              </a:rPr>
              <a:t>f</a:t>
            </a:r>
            <a:r>
              <a:rPr lang="fr-FR" sz="1200" u="sng">
                <a:solidFill>
                  <a:srgbClr val="142046"/>
                </a:solidFill>
                <a:effectLst/>
                <a:ea typeface="Times New Roman" panose="02020603050405020304" pitchFamily="18" charset="0"/>
                <a:cs typeface="Times New Roman" panose="02020603050405020304" pitchFamily="18" charset="0"/>
                <a:hlinkClick r:id="rId2"/>
              </a:rPr>
              <a:t>ormation@bignonlebray.com</a:t>
            </a:r>
            <a:endParaRPr lang="fr-FR" sz="1200">
              <a:solidFill>
                <a:srgbClr val="142046"/>
              </a:solidFill>
              <a:effectLst/>
              <a:ea typeface="Calibri" panose="020F0502020204030204" pitchFamily="34" charset="0"/>
              <a:cs typeface="Times New Roman" panose="02020603050405020304" pitchFamily="18" charset="0"/>
            </a:endParaRPr>
          </a:p>
          <a:p>
            <a:endParaRPr lang="fr-FR" sz="1050"/>
          </a:p>
        </p:txBody>
      </p:sp>
      <p:sp>
        <p:nvSpPr>
          <p:cNvPr id="15" name="ZoneTexte 14">
            <a:extLst>
              <a:ext uri="{FF2B5EF4-FFF2-40B4-BE49-F238E27FC236}">
                <a16:creationId xmlns:a16="http://schemas.microsoft.com/office/drawing/2014/main" id="{8D9CB3B0-F70A-F64E-47C0-C7B350184C6E}"/>
              </a:ext>
            </a:extLst>
          </p:cNvPr>
          <p:cNvSpPr txBox="1"/>
          <p:nvPr/>
        </p:nvSpPr>
        <p:spPr>
          <a:xfrm>
            <a:off x="5426364" y="1819564"/>
            <a:ext cx="4738254" cy="1960280"/>
          </a:xfrm>
          <a:prstGeom prst="rect">
            <a:avLst/>
          </a:prstGeom>
          <a:noFill/>
        </p:spPr>
        <p:txBody>
          <a:bodyPr wrap="square" rtlCol="0">
            <a:spAutoFit/>
          </a:bodyPr>
          <a:lstStyle/>
          <a:p>
            <a:pPr algn="just">
              <a:lnSpc>
                <a:spcPct val="107000"/>
              </a:lnSpc>
              <a:spcBef>
                <a:spcPts val="1800"/>
              </a:spcBef>
              <a:spcAft>
                <a:spcPts val="800"/>
              </a:spcAft>
            </a:pPr>
            <a:r>
              <a:rPr lang="fr-FR" sz="1200" b="1">
                <a:solidFill>
                  <a:srgbClr val="0000BD"/>
                </a:solidFill>
                <a:effectLst/>
                <a:ea typeface="Times New Roman" panose="02020603050405020304" pitchFamily="18" charset="0"/>
                <a:cs typeface="Times New Roman" panose="02020603050405020304" pitchFamily="18" charset="0"/>
              </a:rPr>
              <a:t>Thèmes abordés </a:t>
            </a:r>
            <a:endParaRPr lang="fr-FR" sz="1200">
              <a:solidFill>
                <a:srgbClr val="142046"/>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 Devoir de l’actionnaire »</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Dirigeant de fait</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Investisseur </a:t>
            </a:r>
            <a:r>
              <a:rPr lang="fr-FR" sz="1200" err="1">
                <a:solidFill>
                  <a:srgbClr val="142046"/>
                </a:solidFill>
                <a:effectLst/>
                <a:ea typeface="Calibri" panose="020F0502020204030204" pitchFamily="34" charset="0"/>
                <a:cs typeface="Times New Roman" panose="02020603050405020304" pitchFamily="18" charset="0"/>
              </a:rPr>
              <a:t>co</a:t>
            </a:r>
            <a:r>
              <a:rPr lang="fr-FR" sz="1200">
                <a:solidFill>
                  <a:srgbClr val="142046"/>
                </a:solidFill>
                <a:effectLst/>
                <a:ea typeface="Calibri" panose="020F0502020204030204" pitchFamily="34" charset="0"/>
                <a:cs typeface="Times New Roman" panose="02020603050405020304" pitchFamily="18" charset="0"/>
              </a:rPr>
              <a:t>-employeur</a:t>
            </a:r>
          </a:p>
          <a:p>
            <a:pPr marL="342900" lvl="0" indent="-342900">
              <a:lnSpc>
                <a:spcPct val="107000"/>
              </a:lnSpc>
              <a:spcAft>
                <a:spcPts val="800"/>
              </a:spcAft>
              <a:buClr>
                <a:srgbClr val="FF0000"/>
              </a:buClr>
              <a:buSzPts val="800"/>
              <a:buFont typeface="Symbol" panose="05050102010706020507" pitchFamily="18" charset="2"/>
              <a:buChar char=""/>
            </a:pPr>
            <a:r>
              <a:rPr lang="fr-FR" sz="1200">
                <a:solidFill>
                  <a:srgbClr val="142046"/>
                </a:solidFill>
                <a:effectLst/>
                <a:ea typeface="Calibri" panose="020F0502020204030204" pitchFamily="34" charset="0"/>
                <a:cs typeface="Times New Roman" panose="02020603050405020304" pitchFamily="18" charset="0"/>
              </a:rPr>
              <a:t>Actions en comblement de passif</a:t>
            </a:r>
          </a:p>
          <a:p>
            <a:pPr>
              <a:lnSpc>
                <a:spcPct val="107000"/>
              </a:lnSpc>
            </a:pPr>
            <a:r>
              <a:rPr lang="fr-FR" sz="1200">
                <a:solidFill>
                  <a:srgbClr val="142046"/>
                </a:solidFill>
                <a:effectLst/>
                <a:ea typeface="Calibri" panose="020F0502020204030204" pitchFamily="34" charset="0"/>
                <a:cs typeface="Times New Roman" panose="02020603050405020304" pitchFamily="18" charset="0"/>
              </a:rPr>
              <a:t> </a:t>
            </a:r>
          </a:p>
          <a:p>
            <a:endParaRPr lang="fr-FR" sz="1100"/>
          </a:p>
        </p:txBody>
      </p:sp>
    </p:spTree>
    <p:extLst>
      <p:ext uri="{BB962C8B-B14F-4D97-AF65-F5344CB8AC3E}">
        <p14:creationId xmlns:p14="http://schemas.microsoft.com/office/powerpoint/2010/main" val="1456333967"/>
      </p:ext>
    </p:extLst>
  </p:cSld>
  <p:clrMapOvr>
    <a:masterClrMapping/>
  </p:clrMapOvr>
</p:sld>
</file>

<file path=ppt/theme/theme1.xml><?xml version="1.0" encoding="utf-8"?>
<a:theme xmlns:a="http://schemas.openxmlformats.org/drawingml/2006/main" name="Thème Office">
  <a:themeElements>
    <a:clrScheme name="Personnalisé 8">
      <a:dk1>
        <a:srgbClr val="000000"/>
      </a:dk1>
      <a:lt1>
        <a:srgbClr val="FFFFFF"/>
      </a:lt1>
      <a:dk2>
        <a:srgbClr val="ADADAD"/>
      </a:dk2>
      <a:lt2>
        <a:srgbClr val="E7E6E6"/>
      </a:lt2>
      <a:accent1>
        <a:srgbClr val="0000BB"/>
      </a:accent1>
      <a:accent2>
        <a:srgbClr val="ADADAD"/>
      </a:accent2>
      <a:accent3>
        <a:srgbClr val="FF1520"/>
      </a:accent3>
      <a:accent4>
        <a:srgbClr val="0000BB"/>
      </a:accent4>
      <a:accent5>
        <a:srgbClr val="E3E2EE"/>
      </a:accent5>
      <a:accent6>
        <a:srgbClr val="E2E0E0"/>
      </a:accent6>
      <a:hlink>
        <a:srgbClr val="FF1520"/>
      </a:hlink>
      <a:folHlink>
        <a:srgbClr val="0000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PPT_BL  -  Lecture seule" id="{96407334-DE06-4A89-8B3A-4544F8A1BED9}" vid="{2B8F35BE-9710-4AC7-A0B7-069D419391B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346A60A0B14541AC047AA5058916BD" ma:contentTypeVersion="14" ma:contentTypeDescription="Create a new document." ma:contentTypeScope="" ma:versionID="d250bfae78c0c9bd56ddfed02d300159">
  <xsd:schema xmlns:xsd="http://www.w3.org/2001/XMLSchema" xmlns:xs="http://www.w3.org/2001/XMLSchema" xmlns:p="http://schemas.microsoft.com/office/2006/metadata/properties" xmlns:ns2="0a6432f0-1097-40c0-ba74-5ec4a9872d04" xmlns:ns3="3ebb18cc-65f3-4eeb-9bb8-b1f362a5db31" targetNamespace="http://schemas.microsoft.com/office/2006/metadata/properties" ma:root="true" ma:fieldsID="e6b3d3bdd0640cbf330660e09a61d68c" ns2:_="" ns3:_="">
    <xsd:import namespace="0a6432f0-1097-40c0-ba74-5ec4a9872d04"/>
    <xsd:import namespace="3ebb18cc-65f3-4eeb-9bb8-b1f362a5db3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432f0-1097-40c0-ba74-5ec4a9872d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0a93444-b2fe-4864-9076-8348d6df020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bb18cc-65f3-4eeb-9bb8-b1f362a5db3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b96d0b4-c0a0-4015-9569-5d5ee96a0417}" ma:internalName="TaxCatchAll" ma:showField="CatchAllData" ma:web="3ebb18cc-65f3-4eeb-9bb8-b1f362a5db3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6432f0-1097-40c0-ba74-5ec4a9872d04">
      <Terms xmlns="http://schemas.microsoft.com/office/infopath/2007/PartnerControls"/>
    </lcf76f155ced4ddcb4097134ff3c332f>
    <TaxCatchAll xmlns="3ebb18cc-65f3-4eeb-9bb8-b1f362a5db31" xsi:nil="true"/>
  </documentManagement>
</p:properties>
</file>

<file path=customXml/itemProps1.xml><?xml version="1.0" encoding="utf-8"?>
<ds:datastoreItem xmlns:ds="http://schemas.openxmlformats.org/officeDocument/2006/customXml" ds:itemID="{72898E49-34A0-4106-B62D-642CADB0FB91}">
  <ds:schemaRefs>
    <ds:schemaRef ds:uri="http://schemas.microsoft.com/sharepoint/v3/contenttype/forms"/>
  </ds:schemaRefs>
</ds:datastoreItem>
</file>

<file path=customXml/itemProps2.xml><?xml version="1.0" encoding="utf-8"?>
<ds:datastoreItem xmlns:ds="http://schemas.openxmlformats.org/officeDocument/2006/customXml" ds:itemID="{410FFD5D-C057-4B80-8A34-A113E47CCE05}">
  <ds:schemaRefs>
    <ds:schemaRef ds:uri="0a6432f0-1097-40c0-ba74-5ec4a9872d04"/>
    <ds:schemaRef ds:uri="3ebb18cc-65f3-4eeb-9bb8-b1f362a5db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72A04E-0376-4ADF-8210-43BEE0DDC2F8}">
  <ds:schemaRefs>
    <ds:schemaRef ds:uri="http://schemas.microsoft.com/office/2006/metadata/properties"/>
    <ds:schemaRef ds:uri="http://purl.org/dc/elements/1.1/"/>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documentManagement/types"/>
    <ds:schemaRef ds:uri="3ebb18cc-65f3-4eeb-9bb8-b1f362a5db31"/>
    <ds:schemaRef ds:uri="0a6432f0-1097-40c0-ba74-5ec4a9872d04"/>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5813</Words>
  <Application>Microsoft Office PowerPoint</Application>
  <PresentationFormat>Personnalisé</PresentationFormat>
  <Paragraphs>1104</Paragraphs>
  <Slides>38</Slides>
  <Notes>0</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38</vt:i4>
      </vt:variant>
    </vt:vector>
  </HeadingPairs>
  <TitlesOfParts>
    <vt:vector size="54" baseType="lpstr">
      <vt:lpstr>Arial</vt:lpstr>
      <vt:lpstr>Baskerville</vt:lpstr>
      <vt:lpstr>Beausite Classic</vt:lpstr>
      <vt:lpstr>Beausite Grand Regular</vt:lpstr>
      <vt:lpstr>Calibri</vt:lpstr>
      <vt:lpstr>Cambria Math</vt:lpstr>
      <vt:lpstr>Corbel</vt:lpstr>
      <vt:lpstr>Courier New</vt:lpstr>
      <vt:lpstr>Lora</vt:lpstr>
      <vt:lpstr>Montserrat</vt:lpstr>
      <vt:lpstr>Open Sans</vt:lpstr>
      <vt:lpstr>Police système Courant</vt:lpstr>
      <vt:lpstr>Symbol</vt:lpstr>
      <vt:lpstr>Times</vt:lpstr>
      <vt:lpstr>Times New Roman</vt:lpstr>
      <vt:lpstr>Thème Office</vt:lpstr>
      <vt:lpstr>CATALOGUE DE  FORMATION</vt:lpstr>
      <vt:lpstr>Table des matieres</vt:lpstr>
      <vt:lpstr>Table des matieres</vt:lpstr>
      <vt:lpstr>Présentation PowerPoint</vt:lpstr>
      <vt:lpstr>Presentation</vt:lpstr>
      <vt:lpstr>Présentation PowerPoint</vt:lpstr>
      <vt:lpstr>FUSIONS-ACQUISITIONS &amp; PRIVATE EQUITY</vt:lpstr>
      <vt:lpstr>FUSIONS-ACQUISITIONS &amp; PRIVATE EQUITY</vt:lpstr>
      <vt:lpstr>FUSIONS-ACQUISITIONS &amp; PRIVATE EQUITY</vt:lpstr>
      <vt:lpstr>FUSIONS-ACQUISITIONS &amp; PRIVATE EQUITY</vt:lpstr>
      <vt:lpstr>FUSIONS-ACQUISITIONS &amp; PRIVATE EQUITY</vt:lpstr>
      <vt:lpstr>FUSIONS-ACQUISITIONS &amp; PRIVATE EQUITY</vt:lpstr>
      <vt:lpstr>FUSIONS-ACQUISITIONS &amp; PRIVATE EQUITY</vt:lpstr>
      <vt:lpstr>Présentation PowerPoint</vt:lpstr>
      <vt:lpstr>FISCALITE DES ENTREPRISES </vt:lpstr>
      <vt:lpstr>FISCALITE DES ENTREPRISES </vt:lpstr>
      <vt:lpstr>FISCALITE DES ENTREPRISES </vt:lpstr>
      <vt:lpstr>FISCALITE DES ENTREPRISES </vt:lpstr>
      <vt:lpstr>FISCALITE DES ENTREPRISES </vt:lpstr>
      <vt:lpstr>FISCALITE DES ENTREPRISES </vt:lpstr>
      <vt:lpstr>Présentation PowerPoint</vt:lpstr>
      <vt:lpstr>FISCALITE PATRIMONIALE </vt:lpstr>
      <vt:lpstr>FISCALITE PATRIMONIALE </vt:lpstr>
      <vt:lpstr>FISCALITE PATRIMONIALE </vt:lpstr>
      <vt:lpstr>FISCALITE PATRIMONIALE </vt:lpstr>
      <vt:lpstr>    DROIT DES SOCIETES – CORPORATE</vt:lpstr>
      <vt:lpstr>Présentation PowerPoint</vt:lpstr>
      <vt:lpstr>    ENTREPRISES EN DIFFICULTE</vt:lpstr>
      <vt:lpstr>    ENTREPRISES EN DIFFICULTE</vt:lpstr>
      <vt:lpstr>Présentation PowerPoint</vt:lpstr>
      <vt:lpstr>PROPRIETE INTELLECTUELLE &amp; NOUVELLES TECHNOLOGIES</vt:lpstr>
      <vt:lpstr>PROPRIETE INTELLECTUELLE &amp; NOUVELLES TECHNOLOGIES</vt:lpstr>
      <vt:lpstr>PROPRIETE INTELLECTUELLE &amp; NOUVELLES TECHNOLOGIES</vt:lpstr>
      <vt:lpstr>PROPRIETE INTELLECTUELLE &amp; NOUVELLES TECHNOLOGIES</vt:lpstr>
      <vt:lpstr>Présentation PowerPoint</vt:lpstr>
      <vt:lpstr>    DROIT SOCIAL</vt:lpstr>
      <vt:lpstr>    DROIT SOCIAL</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Charlotte Touitou</dc:creator>
  <cp:lastModifiedBy>Aurélie BOTTARI</cp:lastModifiedBy>
  <cp:revision>1</cp:revision>
  <cp:lastPrinted>2023-10-26T12:47:04Z</cp:lastPrinted>
  <dcterms:created xsi:type="dcterms:W3CDTF">2019-12-27T09:00:50Z</dcterms:created>
  <dcterms:modified xsi:type="dcterms:W3CDTF">2024-04-17T10:24:01Z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0x0101005A346A60A0B14541AC047AA5058916BD</vt:lpwstr>
  </property>
  <property fmtid="{D5CDD505-2E9C-101B-9397-08002B2CF9AE}" pid="3" name="MediaServiceImageTags">
    <vt:lpwstr/>
  </property>
</Properties>
</file>